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2.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 id="2147485397" r:id="rId2"/>
    <p:sldMasterId id="2147485478" r:id="rId3"/>
  </p:sldMasterIdLst>
  <p:notesMasterIdLst>
    <p:notesMasterId r:id="rId93"/>
  </p:notesMasterIdLst>
  <p:handoutMasterIdLst>
    <p:handoutMasterId r:id="rId94"/>
  </p:handoutMasterIdLst>
  <p:sldIdLst>
    <p:sldId id="256" r:id="rId4"/>
    <p:sldId id="257" r:id="rId5"/>
    <p:sldId id="258" r:id="rId6"/>
    <p:sldId id="261" r:id="rId7"/>
    <p:sldId id="262" r:id="rId8"/>
    <p:sldId id="263" r:id="rId9"/>
    <p:sldId id="264" r:id="rId10"/>
    <p:sldId id="265" r:id="rId11"/>
    <p:sldId id="276" r:id="rId12"/>
    <p:sldId id="260" r:id="rId13"/>
    <p:sldId id="259" r:id="rId14"/>
    <p:sldId id="277" r:id="rId15"/>
    <p:sldId id="266" r:id="rId16"/>
    <p:sldId id="267" r:id="rId17"/>
    <p:sldId id="273" r:id="rId18"/>
    <p:sldId id="268" r:id="rId19"/>
    <p:sldId id="274" r:id="rId20"/>
    <p:sldId id="278" r:id="rId21"/>
    <p:sldId id="279" r:id="rId22"/>
    <p:sldId id="280" r:id="rId23"/>
    <p:sldId id="281" r:id="rId24"/>
    <p:sldId id="282" r:id="rId25"/>
    <p:sldId id="275" r:id="rId26"/>
    <p:sldId id="272" r:id="rId27"/>
    <p:sldId id="269" r:id="rId28"/>
    <p:sldId id="283" r:id="rId29"/>
    <p:sldId id="284" r:id="rId30"/>
    <p:sldId id="2076138428" r:id="rId31"/>
    <p:sldId id="270" r:id="rId32"/>
    <p:sldId id="271" r:id="rId33"/>
    <p:sldId id="285" r:id="rId34"/>
    <p:sldId id="288" r:id="rId35"/>
    <p:sldId id="289" r:id="rId36"/>
    <p:sldId id="2076138211" r:id="rId37"/>
    <p:sldId id="2076138216" r:id="rId38"/>
    <p:sldId id="2076138217" r:id="rId39"/>
    <p:sldId id="290" r:id="rId40"/>
    <p:sldId id="291" r:id="rId41"/>
    <p:sldId id="2076138408" r:id="rId42"/>
    <p:sldId id="292" r:id="rId43"/>
    <p:sldId id="2076138409" r:id="rId44"/>
    <p:sldId id="2076138410" r:id="rId45"/>
    <p:sldId id="2076138412" r:id="rId46"/>
    <p:sldId id="2076138413" r:id="rId47"/>
    <p:sldId id="2076138427" r:id="rId48"/>
    <p:sldId id="2076138414" r:id="rId49"/>
    <p:sldId id="2076138415" r:id="rId50"/>
    <p:sldId id="2076138417" r:id="rId51"/>
    <p:sldId id="2076138416" r:id="rId52"/>
    <p:sldId id="2076138419" r:id="rId53"/>
    <p:sldId id="2076138406" r:id="rId54"/>
    <p:sldId id="2076138429" r:id="rId55"/>
    <p:sldId id="2076138430" r:id="rId56"/>
    <p:sldId id="2076138434" r:id="rId57"/>
    <p:sldId id="2076138432" r:id="rId58"/>
    <p:sldId id="2076138431" r:id="rId59"/>
    <p:sldId id="2076138436" r:id="rId60"/>
    <p:sldId id="2076138437" r:id="rId61"/>
    <p:sldId id="2076138435" r:id="rId62"/>
    <p:sldId id="2076138438" r:id="rId63"/>
    <p:sldId id="2076138433" r:id="rId64"/>
    <p:sldId id="2076138422" r:id="rId65"/>
    <p:sldId id="2076138418" r:id="rId66"/>
    <p:sldId id="2076138420" r:id="rId67"/>
    <p:sldId id="2076138421" r:id="rId68"/>
    <p:sldId id="2076138424" r:id="rId69"/>
    <p:sldId id="2076138425" r:id="rId70"/>
    <p:sldId id="2076138423" r:id="rId71"/>
    <p:sldId id="2076138411" r:id="rId72"/>
    <p:sldId id="286" r:id="rId73"/>
    <p:sldId id="287" r:id="rId74"/>
    <p:sldId id="2076138218" r:id="rId75"/>
    <p:sldId id="2076138401" r:id="rId76"/>
    <p:sldId id="2076138402" r:id="rId77"/>
    <p:sldId id="2076138403" r:id="rId78"/>
    <p:sldId id="2076138404" r:id="rId79"/>
    <p:sldId id="2076138405" r:id="rId80"/>
    <p:sldId id="2076138407" r:id="rId81"/>
    <p:sldId id="2076138442" r:id="rId82"/>
    <p:sldId id="2076138439" r:id="rId83"/>
    <p:sldId id="2076138440" r:id="rId84"/>
    <p:sldId id="2076138441" r:id="rId85"/>
    <p:sldId id="2076138445" r:id="rId86"/>
    <p:sldId id="2076138446" r:id="rId87"/>
    <p:sldId id="2076138447" r:id="rId88"/>
    <p:sldId id="2076138448" r:id="rId89"/>
    <p:sldId id="2076138443" r:id="rId90"/>
    <p:sldId id="2076138444" r:id="rId91"/>
    <p:sldId id="2076138426" r:id="rId9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FFCC"/>
    <a:srgbClr val="50E6FF"/>
    <a:srgbClr val="FFE8FF"/>
    <a:srgbClr val="FFFFFF"/>
    <a:srgbClr val="9BF00B"/>
    <a:srgbClr val="D59DFF"/>
    <a:srgbClr val="2F2F2F"/>
    <a:srgbClr val="6666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0" autoAdjust="0"/>
    <p:restoredTop sz="87919" autoAdjust="0"/>
  </p:normalViewPr>
  <p:slideViewPr>
    <p:cSldViewPr snapToGrid="0">
      <p:cViewPr varScale="1">
        <p:scale>
          <a:sx n="97" d="100"/>
          <a:sy n="97" d="100"/>
        </p:scale>
        <p:origin x="792" y="48"/>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commentAuthors" Target="commentAuthor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 Id="rId9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sashi Goto" userId="a3e3cca2-170d-40e8-b490-b298da8fceba" providerId="ADAL" clId="{C57B3958-3A43-4785-8AF5-4CEA5B32759B}"/>
    <pc:docChg chg="undo custSel addSld modSld sldOrd">
      <pc:chgData name="Hisashi Goto" userId="a3e3cca2-170d-40e8-b490-b298da8fceba" providerId="ADAL" clId="{C57B3958-3A43-4785-8AF5-4CEA5B32759B}" dt="2021-11-28T23:09:15.223" v="4045" actId="14100"/>
      <pc:docMkLst>
        <pc:docMk/>
      </pc:docMkLst>
      <pc:sldChg chg="addSp modSp mod">
        <pc:chgData name="Hisashi Goto" userId="a3e3cca2-170d-40e8-b490-b298da8fceba" providerId="ADAL" clId="{C57B3958-3A43-4785-8AF5-4CEA5B32759B}" dt="2021-11-28T19:32:06.647" v="3638" actId="1076"/>
        <pc:sldMkLst>
          <pc:docMk/>
          <pc:sldMk cId="3767929629" sldId="288"/>
        </pc:sldMkLst>
        <pc:spChg chg="add mod">
          <ac:chgData name="Hisashi Goto" userId="a3e3cca2-170d-40e8-b490-b298da8fceba" providerId="ADAL" clId="{C57B3958-3A43-4785-8AF5-4CEA5B32759B}" dt="2021-11-28T19:32:06.647" v="3638" actId="1076"/>
          <ac:spMkLst>
            <pc:docMk/>
            <pc:sldMk cId="3767929629" sldId="288"/>
            <ac:spMk id="10" creationId="{8C1F4D19-AC7F-4D43-BC5C-47ABC0AAE654}"/>
          </ac:spMkLst>
        </pc:spChg>
        <pc:spChg chg="mod">
          <ac:chgData name="Hisashi Goto" userId="a3e3cca2-170d-40e8-b490-b298da8fceba" providerId="ADAL" clId="{C57B3958-3A43-4785-8AF5-4CEA5B32759B}" dt="2021-11-28T19:31:54.141" v="3635" actId="1076"/>
          <ac:spMkLst>
            <pc:docMk/>
            <pc:sldMk cId="3767929629" sldId="288"/>
            <ac:spMk id="25" creationId="{79F700EB-C653-4E11-BE68-9A4399F444ED}"/>
          </ac:spMkLst>
        </pc:spChg>
        <pc:spChg chg="mod">
          <ac:chgData name="Hisashi Goto" userId="a3e3cca2-170d-40e8-b490-b298da8fceba" providerId="ADAL" clId="{C57B3958-3A43-4785-8AF5-4CEA5B32759B}" dt="2021-11-28T19:31:42.383" v="3630" actId="1076"/>
          <ac:spMkLst>
            <pc:docMk/>
            <pc:sldMk cId="3767929629" sldId="288"/>
            <ac:spMk id="31" creationId="{71AE17D3-77D5-4D69-A686-899693786096}"/>
          </ac:spMkLst>
        </pc:spChg>
        <pc:spChg chg="mod">
          <ac:chgData name="Hisashi Goto" userId="a3e3cca2-170d-40e8-b490-b298da8fceba" providerId="ADAL" clId="{C57B3958-3A43-4785-8AF5-4CEA5B32759B}" dt="2021-11-28T19:32:01.626" v="3637" actId="1076"/>
          <ac:spMkLst>
            <pc:docMk/>
            <pc:sldMk cId="3767929629" sldId="288"/>
            <ac:spMk id="33" creationId="{FE127946-E365-40E9-A5C0-0D4106699193}"/>
          </ac:spMkLst>
        </pc:spChg>
        <pc:spChg chg="mod">
          <ac:chgData name="Hisashi Goto" userId="a3e3cca2-170d-40e8-b490-b298da8fceba" providerId="ADAL" clId="{C57B3958-3A43-4785-8AF5-4CEA5B32759B}" dt="2021-11-28T19:31:42.383" v="3630" actId="1076"/>
          <ac:spMkLst>
            <pc:docMk/>
            <pc:sldMk cId="3767929629" sldId="288"/>
            <ac:spMk id="36" creationId="{30961E01-61F4-4C10-BD0F-8A4AF0B317A3}"/>
          </ac:spMkLst>
        </pc:spChg>
        <pc:cxnChg chg="mod">
          <ac:chgData name="Hisashi Goto" userId="a3e3cca2-170d-40e8-b490-b298da8fceba" providerId="ADAL" clId="{C57B3958-3A43-4785-8AF5-4CEA5B32759B}" dt="2021-11-28T19:31:42.383" v="3630" actId="1076"/>
          <ac:cxnSpMkLst>
            <pc:docMk/>
            <pc:sldMk cId="3767929629" sldId="288"/>
            <ac:cxnSpMk id="35" creationId="{6C9551E2-26A6-42F7-8B70-C4DE033159A8}"/>
          </ac:cxnSpMkLst>
        </pc:cxnChg>
        <pc:cxnChg chg="mod">
          <ac:chgData name="Hisashi Goto" userId="a3e3cca2-170d-40e8-b490-b298da8fceba" providerId="ADAL" clId="{C57B3958-3A43-4785-8AF5-4CEA5B32759B}" dt="2021-11-28T19:31:42.383" v="3630" actId="1076"/>
          <ac:cxnSpMkLst>
            <pc:docMk/>
            <pc:sldMk cId="3767929629" sldId="288"/>
            <ac:cxnSpMk id="38" creationId="{5E59EEE6-E313-4056-95AB-988A16FEB52F}"/>
          </ac:cxnSpMkLst>
        </pc:cxnChg>
      </pc:sldChg>
      <pc:sldChg chg="addSp modSp mod ord">
        <pc:chgData name="Hisashi Goto" userId="a3e3cca2-170d-40e8-b490-b298da8fceba" providerId="ADAL" clId="{C57B3958-3A43-4785-8AF5-4CEA5B32759B}" dt="2021-11-26T02:49:11.306" v="1098" actId="20577"/>
        <pc:sldMkLst>
          <pc:docMk/>
          <pc:sldMk cId="1010153654" sldId="2076138406"/>
        </pc:sldMkLst>
        <pc:spChg chg="mod">
          <ac:chgData name="Hisashi Goto" userId="a3e3cca2-170d-40e8-b490-b298da8fceba" providerId="ADAL" clId="{C57B3958-3A43-4785-8AF5-4CEA5B32759B}" dt="2021-11-26T02:49:11.306" v="1098" actId="20577"/>
          <ac:spMkLst>
            <pc:docMk/>
            <pc:sldMk cId="1010153654" sldId="2076138406"/>
            <ac:spMk id="2" creationId="{D2B130F3-921B-4E82-9602-10E10ECCC725}"/>
          </ac:spMkLst>
        </pc:spChg>
        <pc:spChg chg="add mod">
          <ac:chgData name="Hisashi Goto" userId="a3e3cca2-170d-40e8-b490-b298da8fceba" providerId="ADAL" clId="{C57B3958-3A43-4785-8AF5-4CEA5B32759B}" dt="2021-11-25T22:59:26.635" v="87" actId="1076"/>
          <ac:spMkLst>
            <pc:docMk/>
            <pc:sldMk cId="1010153654" sldId="2076138406"/>
            <ac:spMk id="7" creationId="{CF88B391-1E24-48E2-A996-43DD70D7F74E}"/>
          </ac:spMkLst>
        </pc:spChg>
        <pc:spChg chg="add mod">
          <ac:chgData name="Hisashi Goto" userId="a3e3cca2-170d-40e8-b490-b298da8fceba" providerId="ADAL" clId="{C57B3958-3A43-4785-8AF5-4CEA5B32759B}" dt="2021-11-25T23:00:25.517" v="129" actId="1036"/>
          <ac:spMkLst>
            <pc:docMk/>
            <pc:sldMk cId="1010153654" sldId="2076138406"/>
            <ac:spMk id="8" creationId="{75E7FDDF-1C84-4BA9-8A8A-F3C146BCCF24}"/>
          </ac:spMkLst>
        </pc:spChg>
        <pc:spChg chg="add mod">
          <ac:chgData name="Hisashi Goto" userId="a3e3cca2-170d-40e8-b490-b298da8fceba" providerId="ADAL" clId="{C57B3958-3A43-4785-8AF5-4CEA5B32759B}" dt="2021-11-25T23:00:12.285" v="110" actId="1037"/>
          <ac:spMkLst>
            <pc:docMk/>
            <pc:sldMk cId="1010153654" sldId="2076138406"/>
            <ac:spMk id="9" creationId="{95DD8C80-2FBA-4854-AEF2-EF8B6E995AD5}"/>
          </ac:spMkLst>
        </pc:spChg>
        <pc:spChg chg="add mod">
          <ac:chgData name="Hisashi Goto" userId="a3e3cca2-170d-40e8-b490-b298da8fceba" providerId="ADAL" clId="{C57B3958-3A43-4785-8AF5-4CEA5B32759B}" dt="2021-11-26T02:21:59.880" v="774" actId="5793"/>
          <ac:spMkLst>
            <pc:docMk/>
            <pc:sldMk cId="1010153654" sldId="2076138406"/>
            <ac:spMk id="12" creationId="{324FA723-1FA7-475C-8E1F-C65DEF7A90EE}"/>
          </ac:spMkLst>
        </pc:spChg>
        <pc:picChg chg="add mod">
          <ac:chgData name="Hisashi Goto" userId="a3e3cca2-170d-40e8-b490-b298da8fceba" providerId="ADAL" clId="{C57B3958-3A43-4785-8AF5-4CEA5B32759B}" dt="2021-11-25T22:59:26.635" v="87" actId="1076"/>
          <ac:picMkLst>
            <pc:docMk/>
            <pc:sldMk cId="1010153654" sldId="2076138406"/>
            <ac:picMk id="4" creationId="{2BB46783-18E9-452D-B64A-0A2F50F6C2E2}"/>
          </ac:picMkLst>
        </pc:picChg>
        <pc:picChg chg="add mod">
          <ac:chgData name="Hisashi Goto" userId="a3e3cca2-170d-40e8-b490-b298da8fceba" providerId="ADAL" clId="{C57B3958-3A43-4785-8AF5-4CEA5B32759B}" dt="2021-11-25T22:59:34.555" v="88" actId="1076"/>
          <ac:picMkLst>
            <pc:docMk/>
            <pc:sldMk cId="1010153654" sldId="2076138406"/>
            <ac:picMk id="6" creationId="{B9A3E2C8-DC77-4F83-8BE8-A122DB3F4F5F}"/>
          </ac:picMkLst>
        </pc:picChg>
        <pc:cxnChg chg="add mod">
          <ac:chgData name="Hisashi Goto" userId="a3e3cca2-170d-40e8-b490-b298da8fceba" providerId="ADAL" clId="{C57B3958-3A43-4785-8AF5-4CEA5B32759B}" dt="2021-11-25T23:00:41.845" v="132"/>
          <ac:cxnSpMkLst>
            <pc:docMk/>
            <pc:sldMk cId="1010153654" sldId="2076138406"/>
            <ac:cxnSpMk id="11" creationId="{ADE85A65-0621-4CF5-93DB-90C913FA3CFD}"/>
          </ac:cxnSpMkLst>
        </pc:cxnChg>
      </pc:sldChg>
      <pc:sldChg chg="modSp mod">
        <pc:chgData name="Hisashi Goto" userId="a3e3cca2-170d-40e8-b490-b298da8fceba" providerId="ADAL" clId="{C57B3958-3A43-4785-8AF5-4CEA5B32759B}" dt="2021-11-25T22:38:06.980" v="0" actId="1076"/>
        <pc:sldMkLst>
          <pc:docMk/>
          <pc:sldMk cId="3515490266" sldId="2076138414"/>
        </pc:sldMkLst>
        <pc:spChg chg="mod">
          <ac:chgData name="Hisashi Goto" userId="a3e3cca2-170d-40e8-b490-b298da8fceba" providerId="ADAL" clId="{C57B3958-3A43-4785-8AF5-4CEA5B32759B}" dt="2021-11-25T22:38:06.980" v="0" actId="1076"/>
          <ac:spMkLst>
            <pc:docMk/>
            <pc:sldMk cId="3515490266" sldId="2076138414"/>
            <ac:spMk id="42" creationId="{1102876A-CCE5-4780-B5AE-7E4A63D88770}"/>
          </ac:spMkLst>
        </pc:spChg>
      </pc:sldChg>
      <pc:sldChg chg="ord">
        <pc:chgData name="Hisashi Goto" userId="a3e3cca2-170d-40e8-b490-b298da8fceba" providerId="ADAL" clId="{C57B3958-3A43-4785-8AF5-4CEA5B32759B}" dt="2021-11-26T02:48:25.465" v="1088"/>
        <pc:sldMkLst>
          <pc:docMk/>
          <pc:sldMk cId="3666115322" sldId="2076138415"/>
        </pc:sldMkLst>
      </pc:sldChg>
      <pc:sldChg chg="modSp mod ord">
        <pc:chgData name="Hisashi Goto" userId="a3e3cca2-170d-40e8-b490-b298da8fceba" providerId="ADAL" clId="{C57B3958-3A43-4785-8AF5-4CEA5B32759B}" dt="2021-11-26T02:47:59.077" v="1068"/>
        <pc:sldMkLst>
          <pc:docMk/>
          <pc:sldMk cId="509382308" sldId="2076138416"/>
        </pc:sldMkLst>
        <pc:spChg chg="mod">
          <ac:chgData name="Hisashi Goto" userId="a3e3cca2-170d-40e8-b490-b298da8fceba" providerId="ADAL" clId="{C57B3958-3A43-4785-8AF5-4CEA5B32759B}" dt="2021-11-26T02:47:39.087" v="1059" actId="20577"/>
          <ac:spMkLst>
            <pc:docMk/>
            <pc:sldMk cId="509382308" sldId="2076138416"/>
            <ac:spMk id="2" creationId="{874E9770-7387-4A95-A98E-552CF89F1136}"/>
          </ac:spMkLst>
        </pc:spChg>
      </pc:sldChg>
      <pc:sldChg chg="ord">
        <pc:chgData name="Hisashi Goto" userId="a3e3cca2-170d-40e8-b490-b298da8fceba" providerId="ADAL" clId="{C57B3958-3A43-4785-8AF5-4CEA5B32759B}" dt="2021-11-26T02:47:59.077" v="1068"/>
        <pc:sldMkLst>
          <pc:docMk/>
          <pc:sldMk cId="4154379138" sldId="2076138417"/>
        </pc:sldMkLst>
      </pc:sldChg>
      <pc:sldChg chg="addSp delSp modSp mod ord">
        <pc:chgData name="Hisashi Goto" userId="a3e3cca2-170d-40e8-b490-b298da8fceba" providerId="ADAL" clId="{C57B3958-3A43-4785-8AF5-4CEA5B32759B}" dt="2021-11-26T02:47:59.077" v="1068"/>
        <pc:sldMkLst>
          <pc:docMk/>
          <pc:sldMk cId="1953240291" sldId="2076138419"/>
        </pc:sldMkLst>
        <pc:spChg chg="mod">
          <ac:chgData name="Hisashi Goto" userId="a3e3cca2-170d-40e8-b490-b298da8fceba" providerId="ADAL" clId="{C57B3958-3A43-4785-8AF5-4CEA5B32759B}" dt="2021-11-26T02:47:42.781" v="1066" actId="20577"/>
          <ac:spMkLst>
            <pc:docMk/>
            <pc:sldMk cId="1953240291" sldId="2076138419"/>
            <ac:spMk id="2" creationId="{7F8106E5-25FC-44D2-B223-ECBA7E3C44FA}"/>
          </ac:spMkLst>
        </pc:spChg>
        <pc:picChg chg="mod">
          <ac:chgData name="Hisashi Goto" userId="a3e3cca2-170d-40e8-b490-b298da8fceba" providerId="ADAL" clId="{C57B3958-3A43-4785-8AF5-4CEA5B32759B}" dt="2021-11-25T23:07:25.732" v="243" actId="1076"/>
          <ac:picMkLst>
            <pc:docMk/>
            <pc:sldMk cId="1953240291" sldId="2076138419"/>
            <ac:picMk id="4" creationId="{DC02EF75-0D49-4140-8306-351933C42041}"/>
          </ac:picMkLst>
        </pc:picChg>
        <pc:picChg chg="add del mod">
          <ac:chgData name="Hisashi Goto" userId="a3e3cca2-170d-40e8-b490-b298da8fceba" providerId="ADAL" clId="{C57B3958-3A43-4785-8AF5-4CEA5B32759B}" dt="2021-11-25T23:07:24.513" v="241" actId="22"/>
          <ac:picMkLst>
            <pc:docMk/>
            <pc:sldMk cId="1953240291" sldId="2076138419"/>
            <ac:picMk id="5" creationId="{D6005FDA-010A-44A0-B704-F005F31D810B}"/>
          </ac:picMkLst>
        </pc:picChg>
      </pc:sldChg>
      <pc:sldChg chg="addSp delSp modSp mod chgLayout">
        <pc:chgData name="Hisashi Goto" userId="a3e3cca2-170d-40e8-b490-b298da8fceba" providerId="ADAL" clId="{C57B3958-3A43-4785-8AF5-4CEA5B32759B}" dt="2021-11-26T02:49:40.696" v="1140" actId="20577"/>
        <pc:sldMkLst>
          <pc:docMk/>
          <pc:sldMk cId="1318409151" sldId="2076138422"/>
        </pc:sldMkLst>
        <pc:spChg chg="del mod ord">
          <ac:chgData name="Hisashi Goto" userId="a3e3cca2-170d-40e8-b490-b298da8fceba" providerId="ADAL" clId="{C57B3958-3A43-4785-8AF5-4CEA5B32759B}" dt="2021-11-26T02:49:34.904" v="1119" actId="700"/>
          <ac:spMkLst>
            <pc:docMk/>
            <pc:sldMk cId="1318409151" sldId="2076138422"/>
            <ac:spMk id="2" creationId="{E499634B-554C-429B-9015-B755DD60C397}"/>
          </ac:spMkLst>
        </pc:spChg>
        <pc:spChg chg="add mod ord">
          <ac:chgData name="Hisashi Goto" userId="a3e3cca2-170d-40e8-b490-b298da8fceba" providerId="ADAL" clId="{C57B3958-3A43-4785-8AF5-4CEA5B32759B}" dt="2021-11-26T02:49:40.696" v="1140" actId="20577"/>
          <ac:spMkLst>
            <pc:docMk/>
            <pc:sldMk cId="1318409151" sldId="2076138422"/>
            <ac:spMk id="3" creationId="{F1AE8257-3703-4C76-8BD3-FABC2711FF00}"/>
          </ac:spMkLst>
        </pc:spChg>
        <pc:spChg chg="add mod ord">
          <ac:chgData name="Hisashi Goto" userId="a3e3cca2-170d-40e8-b490-b298da8fceba" providerId="ADAL" clId="{C57B3958-3A43-4785-8AF5-4CEA5B32759B}" dt="2021-11-26T02:49:34.904" v="1119" actId="700"/>
          <ac:spMkLst>
            <pc:docMk/>
            <pc:sldMk cId="1318409151" sldId="2076138422"/>
            <ac:spMk id="4" creationId="{056FE4C2-6D46-44FD-929B-92EFB2DF0C01}"/>
          </ac:spMkLst>
        </pc:spChg>
      </pc:sldChg>
      <pc:sldChg chg="addSp delSp modSp mod">
        <pc:chgData name="Hisashi Goto" userId="a3e3cca2-170d-40e8-b490-b298da8fceba" providerId="ADAL" clId="{C57B3958-3A43-4785-8AF5-4CEA5B32759B}" dt="2021-11-26T00:06:25.482" v="741" actId="207"/>
        <pc:sldMkLst>
          <pc:docMk/>
          <pc:sldMk cId="1415097145" sldId="2076138423"/>
        </pc:sldMkLst>
        <pc:spChg chg="del mod">
          <ac:chgData name="Hisashi Goto" userId="a3e3cca2-170d-40e8-b490-b298da8fceba" providerId="ADAL" clId="{C57B3958-3A43-4785-8AF5-4CEA5B32759B}" dt="2021-11-26T00:04:28.907" v="627" actId="478"/>
          <ac:spMkLst>
            <pc:docMk/>
            <pc:sldMk cId="1415097145" sldId="2076138423"/>
            <ac:spMk id="3" creationId="{B19A0BDE-4661-481E-B1DF-1C2346E0F824}"/>
          </ac:spMkLst>
        </pc:spChg>
        <pc:spChg chg="add mod">
          <ac:chgData name="Hisashi Goto" userId="a3e3cca2-170d-40e8-b490-b298da8fceba" providerId="ADAL" clId="{C57B3958-3A43-4785-8AF5-4CEA5B32759B}" dt="2021-11-26T00:05:59.450" v="709" actId="1036"/>
          <ac:spMkLst>
            <pc:docMk/>
            <pc:sldMk cId="1415097145" sldId="2076138423"/>
            <ac:spMk id="6" creationId="{CAC40E09-B373-463A-B2DC-D9B06F7C3A16}"/>
          </ac:spMkLst>
        </pc:spChg>
        <pc:spChg chg="add mod">
          <ac:chgData name="Hisashi Goto" userId="a3e3cca2-170d-40e8-b490-b298da8fceba" providerId="ADAL" clId="{C57B3958-3A43-4785-8AF5-4CEA5B32759B}" dt="2021-11-26T00:05:51" v="676" actId="207"/>
          <ac:spMkLst>
            <pc:docMk/>
            <pc:sldMk cId="1415097145" sldId="2076138423"/>
            <ac:spMk id="9" creationId="{F614F2FF-3E13-4381-8DFB-16CA793F3785}"/>
          </ac:spMkLst>
        </pc:spChg>
        <pc:spChg chg="add mod">
          <ac:chgData name="Hisashi Goto" userId="a3e3cca2-170d-40e8-b490-b298da8fceba" providerId="ADAL" clId="{C57B3958-3A43-4785-8AF5-4CEA5B32759B}" dt="2021-11-26T00:06:11.230" v="714" actId="14100"/>
          <ac:spMkLst>
            <pc:docMk/>
            <pc:sldMk cId="1415097145" sldId="2076138423"/>
            <ac:spMk id="10" creationId="{69CB06CD-7628-42C1-8854-5BFCF2FB650D}"/>
          </ac:spMkLst>
        </pc:spChg>
        <pc:spChg chg="add mod">
          <ac:chgData name="Hisashi Goto" userId="a3e3cca2-170d-40e8-b490-b298da8fceba" providerId="ADAL" clId="{C57B3958-3A43-4785-8AF5-4CEA5B32759B}" dt="2021-11-26T00:06:25.482" v="741" actId="207"/>
          <ac:spMkLst>
            <pc:docMk/>
            <pc:sldMk cId="1415097145" sldId="2076138423"/>
            <ac:spMk id="11" creationId="{692EA911-75F4-4A3D-8F71-B0B485D68F48}"/>
          </ac:spMkLst>
        </pc:spChg>
        <pc:picChg chg="add mod">
          <ac:chgData name="Hisashi Goto" userId="a3e3cca2-170d-40e8-b490-b298da8fceba" providerId="ADAL" clId="{C57B3958-3A43-4785-8AF5-4CEA5B32759B}" dt="2021-11-26T00:05:34.449" v="647" actId="1076"/>
          <ac:picMkLst>
            <pc:docMk/>
            <pc:sldMk cId="1415097145" sldId="2076138423"/>
            <ac:picMk id="5" creationId="{08F59725-C796-4C09-82C2-BE5C6E1562DD}"/>
          </ac:picMkLst>
        </pc:picChg>
        <pc:picChg chg="add mod">
          <ac:chgData name="Hisashi Goto" userId="a3e3cca2-170d-40e8-b490-b298da8fceba" providerId="ADAL" clId="{C57B3958-3A43-4785-8AF5-4CEA5B32759B}" dt="2021-11-26T00:05:31.850" v="646" actId="1076"/>
          <ac:picMkLst>
            <pc:docMk/>
            <pc:sldMk cId="1415097145" sldId="2076138423"/>
            <ac:picMk id="8" creationId="{455F78D7-9376-408A-AFF4-A0200F8A4834}"/>
          </ac:picMkLst>
        </pc:picChg>
      </pc:sldChg>
      <pc:sldChg chg="addSp modSp new mod">
        <pc:chgData name="Hisashi Goto" userId="a3e3cca2-170d-40e8-b490-b298da8fceba" providerId="ADAL" clId="{C57B3958-3A43-4785-8AF5-4CEA5B32759B}" dt="2021-11-25T23:06:01.431" v="212" actId="13926"/>
        <pc:sldMkLst>
          <pc:docMk/>
          <pc:sldMk cId="930950187" sldId="2076138427"/>
        </pc:sldMkLst>
        <pc:spChg chg="mod">
          <ac:chgData name="Hisashi Goto" userId="a3e3cca2-170d-40e8-b490-b298da8fceba" providerId="ADAL" clId="{C57B3958-3A43-4785-8AF5-4CEA5B32759B}" dt="2021-11-25T23:04:04.089" v="170" actId="20577"/>
          <ac:spMkLst>
            <pc:docMk/>
            <pc:sldMk cId="930950187" sldId="2076138427"/>
            <ac:spMk id="2" creationId="{D8985E6E-3F93-4A2E-AD67-CBB6D0400264}"/>
          </ac:spMkLst>
        </pc:spChg>
        <pc:spChg chg="add mod">
          <ac:chgData name="Hisashi Goto" userId="a3e3cca2-170d-40e8-b490-b298da8fceba" providerId="ADAL" clId="{C57B3958-3A43-4785-8AF5-4CEA5B32759B}" dt="2021-11-25T23:04:14.581" v="173" actId="1076"/>
          <ac:spMkLst>
            <pc:docMk/>
            <pc:sldMk cId="930950187" sldId="2076138427"/>
            <ac:spMk id="3" creationId="{2C2EDF43-20BB-4836-9AEE-3C50D4B3D9FA}"/>
          </ac:spMkLst>
        </pc:spChg>
        <pc:spChg chg="add mod">
          <ac:chgData name="Hisashi Goto" userId="a3e3cca2-170d-40e8-b490-b298da8fceba" providerId="ADAL" clId="{C57B3958-3A43-4785-8AF5-4CEA5B32759B}" dt="2021-11-25T23:06:01.431" v="212" actId="13926"/>
          <ac:spMkLst>
            <pc:docMk/>
            <pc:sldMk cId="930950187" sldId="2076138427"/>
            <ac:spMk id="4" creationId="{07CE14DB-AE2E-45DD-AA54-A9A37DFBBF26}"/>
          </ac:spMkLst>
        </pc:spChg>
      </pc:sldChg>
      <pc:sldChg chg="addSp modSp new mod">
        <pc:chgData name="Hisashi Goto" userId="a3e3cca2-170d-40e8-b490-b298da8fceba" providerId="ADAL" clId="{C57B3958-3A43-4785-8AF5-4CEA5B32759B}" dt="2021-11-25T23:59:21.924" v="622" actId="20577"/>
        <pc:sldMkLst>
          <pc:docMk/>
          <pc:sldMk cId="3690477109" sldId="2076138428"/>
        </pc:sldMkLst>
        <pc:spChg chg="mod">
          <ac:chgData name="Hisashi Goto" userId="a3e3cca2-170d-40e8-b490-b298da8fceba" providerId="ADAL" clId="{C57B3958-3A43-4785-8AF5-4CEA5B32759B}" dt="2021-11-25T23:47:52.161" v="288" actId="20577"/>
          <ac:spMkLst>
            <pc:docMk/>
            <pc:sldMk cId="3690477109" sldId="2076138428"/>
            <ac:spMk id="2" creationId="{DA4B8C4A-885A-4063-BD43-56BDDA2E9256}"/>
          </ac:spMkLst>
        </pc:spChg>
        <pc:spChg chg="add mod">
          <ac:chgData name="Hisashi Goto" userId="a3e3cca2-170d-40e8-b490-b298da8fceba" providerId="ADAL" clId="{C57B3958-3A43-4785-8AF5-4CEA5B32759B}" dt="2021-11-25T23:51:56.605" v="458" actId="1076"/>
          <ac:spMkLst>
            <pc:docMk/>
            <pc:sldMk cId="3690477109" sldId="2076138428"/>
            <ac:spMk id="3" creationId="{47515BB1-0429-4746-BA20-5C18CA13DFF3}"/>
          </ac:spMkLst>
        </pc:spChg>
        <pc:spChg chg="add mod">
          <ac:chgData name="Hisashi Goto" userId="a3e3cca2-170d-40e8-b490-b298da8fceba" providerId="ADAL" clId="{C57B3958-3A43-4785-8AF5-4CEA5B32759B}" dt="2021-11-25T23:53:14.612" v="469" actId="1076"/>
          <ac:spMkLst>
            <pc:docMk/>
            <pc:sldMk cId="3690477109" sldId="2076138428"/>
            <ac:spMk id="6" creationId="{059A6A4C-44B0-4304-A177-EB1430005225}"/>
          </ac:spMkLst>
        </pc:spChg>
        <pc:spChg chg="add mod">
          <ac:chgData name="Hisashi Goto" userId="a3e3cca2-170d-40e8-b490-b298da8fceba" providerId="ADAL" clId="{C57B3958-3A43-4785-8AF5-4CEA5B32759B}" dt="2021-11-25T23:51:52.837" v="457" actId="207"/>
          <ac:spMkLst>
            <pc:docMk/>
            <pc:sldMk cId="3690477109" sldId="2076138428"/>
            <ac:spMk id="7" creationId="{DD22C127-E0BA-449D-B343-AB6EB301A39D}"/>
          </ac:spMkLst>
        </pc:spChg>
        <pc:spChg chg="add mod">
          <ac:chgData name="Hisashi Goto" userId="a3e3cca2-170d-40e8-b490-b298da8fceba" providerId="ADAL" clId="{C57B3958-3A43-4785-8AF5-4CEA5B32759B}" dt="2021-11-25T23:53:41.169" v="499" actId="207"/>
          <ac:spMkLst>
            <pc:docMk/>
            <pc:sldMk cId="3690477109" sldId="2076138428"/>
            <ac:spMk id="10" creationId="{5414AFE8-56A9-4D4D-9BD7-82796CB32C5D}"/>
          </ac:spMkLst>
        </pc:spChg>
        <pc:spChg chg="add mod">
          <ac:chgData name="Hisashi Goto" userId="a3e3cca2-170d-40e8-b490-b298da8fceba" providerId="ADAL" clId="{C57B3958-3A43-4785-8AF5-4CEA5B32759B}" dt="2021-11-25T23:53:56.762" v="533" actId="207"/>
          <ac:spMkLst>
            <pc:docMk/>
            <pc:sldMk cId="3690477109" sldId="2076138428"/>
            <ac:spMk id="11" creationId="{9FC5A719-35A3-406E-9381-9A86FA8B5283}"/>
          </ac:spMkLst>
        </pc:spChg>
        <pc:spChg chg="add mod">
          <ac:chgData name="Hisashi Goto" userId="a3e3cca2-170d-40e8-b490-b298da8fceba" providerId="ADAL" clId="{C57B3958-3A43-4785-8AF5-4CEA5B32759B}" dt="2021-11-25T23:54:17.212" v="569" actId="207"/>
          <ac:spMkLst>
            <pc:docMk/>
            <pc:sldMk cId="3690477109" sldId="2076138428"/>
            <ac:spMk id="12" creationId="{ED9DB2CE-7921-47BC-B907-35779EAE2A91}"/>
          </ac:spMkLst>
        </pc:spChg>
        <pc:spChg chg="add mod">
          <ac:chgData name="Hisashi Goto" userId="a3e3cca2-170d-40e8-b490-b298da8fceba" providerId="ADAL" clId="{C57B3958-3A43-4785-8AF5-4CEA5B32759B}" dt="2021-11-25T23:54:37.011" v="580" actId="1076"/>
          <ac:spMkLst>
            <pc:docMk/>
            <pc:sldMk cId="3690477109" sldId="2076138428"/>
            <ac:spMk id="13" creationId="{788FCE86-7857-4A80-B7C0-F13C580A513C}"/>
          </ac:spMkLst>
        </pc:spChg>
        <pc:spChg chg="add mod">
          <ac:chgData name="Hisashi Goto" userId="a3e3cca2-170d-40e8-b490-b298da8fceba" providerId="ADAL" clId="{C57B3958-3A43-4785-8AF5-4CEA5B32759B}" dt="2021-11-25T23:59:21.924" v="622" actId="20577"/>
          <ac:spMkLst>
            <pc:docMk/>
            <pc:sldMk cId="3690477109" sldId="2076138428"/>
            <ac:spMk id="14" creationId="{AF96D413-B69F-493C-ABA4-4E03DF01370B}"/>
          </ac:spMkLst>
        </pc:spChg>
        <pc:picChg chg="add mod">
          <ac:chgData name="Hisashi Goto" userId="a3e3cca2-170d-40e8-b490-b298da8fceba" providerId="ADAL" clId="{C57B3958-3A43-4785-8AF5-4CEA5B32759B}" dt="2021-11-25T23:51:59.622" v="460" actId="14100"/>
          <ac:picMkLst>
            <pc:docMk/>
            <pc:sldMk cId="3690477109" sldId="2076138428"/>
            <ac:picMk id="5" creationId="{A1054CBC-B906-413A-AB94-24FC0AB42519}"/>
          </ac:picMkLst>
        </pc:picChg>
        <pc:picChg chg="add mod">
          <ac:chgData name="Hisashi Goto" userId="a3e3cca2-170d-40e8-b490-b298da8fceba" providerId="ADAL" clId="{C57B3958-3A43-4785-8AF5-4CEA5B32759B}" dt="2021-11-25T23:52:43.020" v="468" actId="14100"/>
          <ac:picMkLst>
            <pc:docMk/>
            <pc:sldMk cId="3690477109" sldId="2076138428"/>
            <ac:picMk id="9" creationId="{90717B8C-D3DE-4A2C-BFD0-900A360241B7}"/>
          </ac:picMkLst>
        </pc:picChg>
      </pc:sldChg>
      <pc:sldChg chg="addSp delSp modSp new mod">
        <pc:chgData name="Hisashi Goto" userId="a3e3cca2-170d-40e8-b490-b298da8fceba" providerId="ADAL" clId="{C57B3958-3A43-4785-8AF5-4CEA5B32759B}" dt="2021-11-26T02:49:16.816" v="1108" actId="20577"/>
        <pc:sldMkLst>
          <pc:docMk/>
          <pc:sldMk cId="4271444920" sldId="2076138429"/>
        </pc:sldMkLst>
        <pc:spChg chg="mod">
          <ac:chgData name="Hisashi Goto" userId="a3e3cca2-170d-40e8-b490-b298da8fceba" providerId="ADAL" clId="{C57B3958-3A43-4785-8AF5-4CEA5B32759B}" dt="2021-11-26T02:49:16.816" v="1108" actId="20577"/>
          <ac:spMkLst>
            <pc:docMk/>
            <pc:sldMk cId="4271444920" sldId="2076138429"/>
            <ac:spMk id="2" creationId="{AC6B21AC-D772-46B5-81AA-24BB106E8B00}"/>
          </ac:spMkLst>
        </pc:spChg>
        <pc:spChg chg="add mod">
          <ac:chgData name="Hisashi Goto" userId="a3e3cca2-170d-40e8-b490-b298da8fceba" providerId="ADAL" clId="{C57B3958-3A43-4785-8AF5-4CEA5B32759B}" dt="2021-11-26T02:30:37.387" v="947" actId="1076"/>
          <ac:spMkLst>
            <pc:docMk/>
            <pc:sldMk cId="4271444920" sldId="2076138429"/>
            <ac:spMk id="6" creationId="{A11D3600-C922-4046-AFE9-16C92EB73D2E}"/>
          </ac:spMkLst>
        </pc:spChg>
        <pc:spChg chg="add mod">
          <ac:chgData name="Hisashi Goto" userId="a3e3cca2-170d-40e8-b490-b298da8fceba" providerId="ADAL" clId="{C57B3958-3A43-4785-8AF5-4CEA5B32759B}" dt="2021-11-26T02:25:25.603" v="800" actId="208"/>
          <ac:spMkLst>
            <pc:docMk/>
            <pc:sldMk cId="4271444920" sldId="2076138429"/>
            <ac:spMk id="13" creationId="{3C8D705F-37FD-4F7F-98E0-B9634C518672}"/>
          </ac:spMkLst>
        </pc:spChg>
        <pc:spChg chg="add mod">
          <ac:chgData name="Hisashi Goto" userId="a3e3cca2-170d-40e8-b490-b298da8fceba" providerId="ADAL" clId="{C57B3958-3A43-4785-8AF5-4CEA5B32759B}" dt="2021-11-26T02:25:38.747" v="804" actId="14100"/>
          <ac:spMkLst>
            <pc:docMk/>
            <pc:sldMk cId="4271444920" sldId="2076138429"/>
            <ac:spMk id="14" creationId="{9E8152C7-5D8D-4681-ADC6-B4A166192866}"/>
          </ac:spMkLst>
        </pc:spChg>
        <pc:spChg chg="add mod">
          <ac:chgData name="Hisashi Goto" userId="a3e3cca2-170d-40e8-b490-b298da8fceba" providerId="ADAL" clId="{C57B3958-3A43-4785-8AF5-4CEA5B32759B}" dt="2021-11-26T02:26:18.605" v="844" actId="207"/>
          <ac:spMkLst>
            <pc:docMk/>
            <pc:sldMk cId="4271444920" sldId="2076138429"/>
            <ac:spMk id="17" creationId="{87133746-D207-4127-BA7C-17610CE456B2}"/>
          </ac:spMkLst>
        </pc:spChg>
        <pc:spChg chg="add mod">
          <ac:chgData name="Hisashi Goto" userId="a3e3cca2-170d-40e8-b490-b298da8fceba" providerId="ADAL" clId="{C57B3958-3A43-4785-8AF5-4CEA5B32759B}" dt="2021-11-26T02:26:47.467" v="847" actId="208"/>
          <ac:spMkLst>
            <pc:docMk/>
            <pc:sldMk cId="4271444920" sldId="2076138429"/>
            <ac:spMk id="18" creationId="{AD7964B5-ACC1-437A-9668-F4F2638CF427}"/>
          </ac:spMkLst>
        </pc:spChg>
        <pc:spChg chg="add mod">
          <ac:chgData name="Hisashi Goto" userId="a3e3cca2-170d-40e8-b490-b298da8fceba" providerId="ADAL" clId="{C57B3958-3A43-4785-8AF5-4CEA5B32759B}" dt="2021-11-26T02:27:04.252" v="856" actId="1036"/>
          <ac:spMkLst>
            <pc:docMk/>
            <pc:sldMk cId="4271444920" sldId="2076138429"/>
            <ac:spMk id="19" creationId="{32570621-2823-4A0C-9E69-818B23CB4D72}"/>
          </ac:spMkLst>
        </pc:spChg>
        <pc:spChg chg="add mod">
          <ac:chgData name="Hisashi Goto" userId="a3e3cca2-170d-40e8-b490-b298da8fceba" providerId="ADAL" clId="{C57B3958-3A43-4785-8AF5-4CEA5B32759B}" dt="2021-11-26T02:27:28.091" v="861" actId="208"/>
          <ac:spMkLst>
            <pc:docMk/>
            <pc:sldMk cId="4271444920" sldId="2076138429"/>
            <ac:spMk id="22" creationId="{DA266C55-981E-436F-A7A2-E516A074E5DF}"/>
          </ac:spMkLst>
        </pc:spChg>
        <pc:spChg chg="add mod">
          <ac:chgData name="Hisashi Goto" userId="a3e3cca2-170d-40e8-b490-b298da8fceba" providerId="ADAL" clId="{C57B3958-3A43-4785-8AF5-4CEA5B32759B}" dt="2021-11-26T02:28:04.616" v="864" actId="208"/>
          <ac:spMkLst>
            <pc:docMk/>
            <pc:sldMk cId="4271444920" sldId="2076138429"/>
            <ac:spMk id="23" creationId="{DB928F35-ADF4-438E-AB10-21FE64C8C175}"/>
          </ac:spMkLst>
        </pc:spChg>
        <pc:spChg chg="add mod">
          <ac:chgData name="Hisashi Goto" userId="a3e3cca2-170d-40e8-b490-b298da8fceba" providerId="ADAL" clId="{C57B3958-3A43-4785-8AF5-4CEA5B32759B}" dt="2021-11-26T02:28:45.051" v="931" actId="1036"/>
          <ac:spMkLst>
            <pc:docMk/>
            <pc:sldMk cId="4271444920" sldId="2076138429"/>
            <ac:spMk id="26" creationId="{5B3E1BF4-2AE8-4155-BB14-B97D8E49FAE0}"/>
          </ac:spMkLst>
        </pc:spChg>
        <pc:spChg chg="add mod">
          <ac:chgData name="Hisashi Goto" userId="a3e3cca2-170d-40e8-b490-b298da8fceba" providerId="ADAL" clId="{C57B3958-3A43-4785-8AF5-4CEA5B32759B}" dt="2021-11-26T02:29:54.087" v="940" actId="14100"/>
          <ac:spMkLst>
            <pc:docMk/>
            <pc:sldMk cId="4271444920" sldId="2076138429"/>
            <ac:spMk id="29" creationId="{FB83DC28-9480-41C7-863B-8BE1C975A083}"/>
          </ac:spMkLst>
        </pc:spChg>
        <pc:spChg chg="add mod">
          <ac:chgData name="Hisashi Goto" userId="a3e3cca2-170d-40e8-b490-b298da8fceba" providerId="ADAL" clId="{C57B3958-3A43-4785-8AF5-4CEA5B32759B}" dt="2021-11-26T02:30:10.301" v="943" actId="208"/>
          <ac:spMkLst>
            <pc:docMk/>
            <pc:sldMk cId="4271444920" sldId="2076138429"/>
            <ac:spMk id="30" creationId="{CB0439FD-2294-4FE9-8E1C-893EB855A0E6}"/>
          </ac:spMkLst>
        </pc:spChg>
        <pc:spChg chg="add mod">
          <ac:chgData name="Hisashi Goto" userId="a3e3cca2-170d-40e8-b490-b298da8fceba" providerId="ADAL" clId="{C57B3958-3A43-4785-8AF5-4CEA5B32759B}" dt="2021-11-26T02:30:28.583" v="946"/>
          <ac:spMkLst>
            <pc:docMk/>
            <pc:sldMk cId="4271444920" sldId="2076138429"/>
            <ac:spMk id="31" creationId="{D13C7CB0-0037-4C69-9C28-AF186D812E9F}"/>
          </ac:spMkLst>
        </pc:spChg>
        <pc:spChg chg="add mod ord">
          <ac:chgData name="Hisashi Goto" userId="a3e3cca2-170d-40e8-b490-b298da8fceba" providerId="ADAL" clId="{C57B3958-3A43-4785-8AF5-4CEA5B32759B}" dt="2021-11-26T02:31:04.772" v="950" actId="167"/>
          <ac:spMkLst>
            <pc:docMk/>
            <pc:sldMk cId="4271444920" sldId="2076138429"/>
            <ac:spMk id="32" creationId="{F5D96E51-A823-42C8-84E0-0821CD6A9202}"/>
          </ac:spMkLst>
        </pc:spChg>
        <pc:spChg chg="add mod">
          <ac:chgData name="Hisashi Goto" userId="a3e3cca2-170d-40e8-b490-b298da8fceba" providerId="ADAL" clId="{C57B3958-3A43-4785-8AF5-4CEA5B32759B}" dt="2021-11-26T02:46:14.056" v="1048" actId="688"/>
          <ac:spMkLst>
            <pc:docMk/>
            <pc:sldMk cId="4271444920" sldId="2076138429"/>
            <ac:spMk id="34" creationId="{FC0E0A21-C1CE-4ED5-9017-325F6508B6C2}"/>
          </ac:spMkLst>
        </pc:spChg>
        <pc:spChg chg="add mod">
          <ac:chgData name="Hisashi Goto" userId="a3e3cca2-170d-40e8-b490-b298da8fceba" providerId="ADAL" clId="{C57B3958-3A43-4785-8AF5-4CEA5B32759B}" dt="2021-11-26T02:46:30.442" v="1052" actId="688"/>
          <ac:spMkLst>
            <pc:docMk/>
            <pc:sldMk cId="4271444920" sldId="2076138429"/>
            <ac:spMk id="36" creationId="{3D6CB697-E254-4469-AC7A-DF257F16A2A0}"/>
          </ac:spMkLst>
        </pc:spChg>
        <pc:picChg chg="add mod">
          <ac:chgData name="Hisashi Goto" userId="a3e3cca2-170d-40e8-b490-b298da8fceba" providerId="ADAL" clId="{C57B3958-3A43-4785-8AF5-4CEA5B32759B}" dt="2021-11-26T02:24:57.821" v="792" actId="1076"/>
          <ac:picMkLst>
            <pc:docMk/>
            <pc:sldMk cId="4271444920" sldId="2076138429"/>
            <ac:picMk id="4" creationId="{0C3FDFBF-9623-4554-A588-ED2133960843}"/>
          </ac:picMkLst>
        </pc:picChg>
        <pc:picChg chg="add del mod">
          <ac:chgData name="Hisashi Goto" userId="a3e3cca2-170d-40e8-b490-b298da8fceba" providerId="ADAL" clId="{C57B3958-3A43-4785-8AF5-4CEA5B32759B}" dt="2021-11-26T02:24:36.115" v="788" actId="478"/>
          <ac:picMkLst>
            <pc:docMk/>
            <pc:sldMk cId="4271444920" sldId="2076138429"/>
            <ac:picMk id="8" creationId="{86D87715-5E43-45C5-8F9D-7F5945C8A238}"/>
          </ac:picMkLst>
        </pc:picChg>
        <pc:picChg chg="add mod">
          <ac:chgData name="Hisashi Goto" userId="a3e3cca2-170d-40e8-b490-b298da8fceba" providerId="ADAL" clId="{C57B3958-3A43-4785-8AF5-4CEA5B32759B}" dt="2021-11-26T02:25:13.724" v="797" actId="1076"/>
          <ac:picMkLst>
            <pc:docMk/>
            <pc:sldMk cId="4271444920" sldId="2076138429"/>
            <ac:picMk id="10" creationId="{7BE7CA05-4A34-4DD3-821A-8F0CA5634254}"/>
          </ac:picMkLst>
        </pc:picChg>
        <pc:picChg chg="add mod">
          <ac:chgData name="Hisashi Goto" userId="a3e3cca2-170d-40e8-b490-b298da8fceba" providerId="ADAL" clId="{C57B3958-3A43-4785-8AF5-4CEA5B32759B}" dt="2021-11-26T02:29:40.177" v="934" actId="14100"/>
          <ac:picMkLst>
            <pc:docMk/>
            <pc:sldMk cId="4271444920" sldId="2076138429"/>
            <ac:picMk id="12" creationId="{84CD0716-83FE-4227-B1D5-CFA2B8A5CCFE}"/>
          </ac:picMkLst>
        </pc:picChg>
        <pc:cxnChg chg="add mod">
          <ac:chgData name="Hisashi Goto" userId="a3e3cca2-170d-40e8-b490-b298da8fceba" providerId="ADAL" clId="{C57B3958-3A43-4785-8AF5-4CEA5B32759B}" dt="2021-11-26T02:25:50.090" v="806" actId="208"/>
          <ac:cxnSpMkLst>
            <pc:docMk/>
            <pc:sldMk cId="4271444920" sldId="2076138429"/>
            <ac:cxnSpMk id="16" creationId="{4EF6A3CE-65FB-42CA-85D1-A04761D8753D}"/>
          </ac:cxnSpMkLst>
        </pc:cxnChg>
        <pc:cxnChg chg="add mod">
          <ac:chgData name="Hisashi Goto" userId="a3e3cca2-170d-40e8-b490-b298da8fceba" providerId="ADAL" clId="{C57B3958-3A43-4785-8AF5-4CEA5B32759B}" dt="2021-11-26T02:27:13.033" v="858" actId="208"/>
          <ac:cxnSpMkLst>
            <pc:docMk/>
            <pc:sldMk cId="4271444920" sldId="2076138429"/>
            <ac:cxnSpMk id="21" creationId="{C1ED6B70-2E42-4995-A4BC-F48C7563C602}"/>
          </ac:cxnSpMkLst>
        </pc:cxnChg>
        <pc:cxnChg chg="add mod">
          <ac:chgData name="Hisashi Goto" userId="a3e3cca2-170d-40e8-b490-b298da8fceba" providerId="ADAL" clId="{C57B3958-3A43-4785-8AF5-4CEA5B32759B}" dt="2021-11-26T02:28:13.858" v="866" actId="208"/>
          <ac:cxnSpMkLst>
            <pc:docMk/>
            <pc:sldMk cId="4271444920" sldId="2076138429"/>
            <ac:cxnSpMk id="25" creationId="{F9BE71F5-17A4-4194-BC12-1699B6062647}"/>
          </ac:cxnSpMkLst>
        </pc:cxnChg>
        <pc:cxnChg chg="add mod">
          <ac:chgData name="Hisashi Goto" userId="a3e3cca2-170d-40e8-b490-b298da8fceba" providerId="ADAL" clId="{C57B3958-3A43-4785-8AF5-4CEA5B32759B}" dt="2021-11-26T02:28:57.276" v="933" actId="208"/>
          <ac:cxnSpMkLst>
            <pc:docMk/>
            <pc:sldMk cId="4271444920" sldId="2076138429"/>
            <ac:cxnSpMk id="28" creationId="{79F5BEBD-2447-4336-9CB5-3E2FDC89899F}"/>
          </ac:cxnSpMkLst>
        </pc:cxnChg>
      </pc:sldChg>
      <pc:sldChg chg="addSp delSp modSp new mod">
        <pc:chgData name="Hisashi Goto" userId="a3e3cca2-170d-40e8-b490-b298da8fceba" providerId="ADAL" clId="{C57B3958-3A43-4785-8AF5-4CEA5B32759B}" dt="2021-11-26T06:22:38.617" v="2723" actId="1076"/>
        <pc:sldMkLst>
          <pc:docMk/>
          <pc:sldMk cId="393101289" sldId="2076138430"/>
        </pc:sldMkLst>
        <pc:spChg chg="mod">
          <ac:chgData name="Hisashi Goto" userId="a3e3cca2-170d-40e8-b490-b298da8fceba" providerId="ADAL" clId="{C57B3958-3A43-4785-8AF5-4CEA5B32759B}" dt="2021-11-26T02:49:21.992" v="1118" actId="20577"/>
          <ac:spMkLst>
            <pc:docMk/>
            <pc:sldMk cId="393101289" sldId="2076138430"/>
            <ac:spMk id="2" creationId="{890F4C25-07EB-4423-8054-96796C8130EC}"/>
          </ac:spMkLst>
        </pc:spChg>
        <pc:spChg chg="add mod">
          <ac:chgData name="Hisashi Goto" userId="a3e3cca2-170d-40e8-b490-b298da8fceba" providerId="ADAL" clId="{C57B3958-3A43-4785-8AF5-4CEA5B32759B}" dt="2021-11-26T02:41:33.729" v="973" actId="1076"/>
          <ac:spMkLst>
            <pc:docMk/>
            <pc:sldMk cId="393101289" sldId="2076138430"/>
            <ac:spMk id="10" creationId="{3F7462F4-CB22-4732-8315-FC782458B46E}"/>
          </ac:spMkLst>
        </pc:spChg>
        <pc:spChg chg="add mod">
          <ac:chgData name="Hisashi Goto" userId="a3e3cca2-170d-40e8-b490-b298da8fceba" providerId="ADAL" clId="{C57B3958-3A43-4785-8AF5-4CEA5B32759B}" dt="2021-11-26T02:42:56.373" v="984" actId="208"/>
          <ac:spMkLst>
            <pc:docMk/>
            <pc:sldMk cId="393101289" sldId="2076138430"/>
            <ac:spMk id="11" creationId="{49314870-2600-466B-AF2F-1B0CB2B25C9E}"/>
          </ac:spMkLst>
        </pc:spChg>
        <pc:spChg chg="add mod">
          <ac:chgData name="Hisashi Goto" userId="a3e3cca2-170d-40e8-b490-b298da8fceba" providerId="ADAL" clId="{C57B3958-3A43-4785-8AF5-4CEA5B32759B}" dt="2021-11-26T02:43:05.690" v="987" actId="208"/>
          <ac:spMkLst>
            <pc:docMk/>
            <pc:sldMk cId="393101289" sldId="2076138430"/>
            <ac:spMk id="14" creationId="{30E61880-A6E3-43B7-837E-D41AF0DA621A}"/>
          </ac:spMkLst>
        </pc:spChg>
        <pc:spChg chg="add mod">
          <ac:chgData name="Hisashi Goto" userId="a3e3cca2-170d-40e8-b490-b298da8fceba" providerId="ADAL" clId="{C57B3958-3A43-4785-8AF5-4CEA5B32759B}" dt="2021-11-26T02:43:25.704" v="999" actId="1036"/>
          <ac:spMkLst>
            <pc:docMk/>
            <pc:sldMk cId="393101289" sldId="2076138430"/>
            <ac:spMk id="15" creationId="{50A62437-92A2-4932-A501-948C3F24C8A1}"/>
          </ac:spMkLst>
        </pc:spChg>
        <pc:spChg chg="add mod">
          <ac:chgData name="Hisashi Goto" userId="a3e3cca2-170d-40e8-b490-b298da8fceba" providerId="ADAL" clId="{C57B3958-3A43-4785-8AF5-4CEA5B32759B}" dt="2021-11-26T02:43:35.443" v="1006" actId="1036"/>
          <ac:spMkLst>
            <pc:docMk/>
            <pc:sldMk cId="393101289" sldId="2076138430"/>
            <ac:spMk id="16" creationId="{94E70482-DA5C-464C-8A94-0CD698304C81}"/>
          </ac:spMkLst>
        </pc:spChg>
        <pc:spChg chg="add mod">
          <ac:chgData name="Hisashi Goto" userId="a3e3cca2-170d-40e8-b490-b298da8fceba" providerId="ADAL" clId="{C57B3958-3A43-4785-8AF5-4CEA5B32759B}" dt="2021-11-26T02:44:14.543" v="1014" actId="208"/>
          <ac:spMkLst>
            <pc:docMk/>
            <pc:sldMk cId="393101289" sldId="2076138430"/>
            <ac:spMk id="22" creationId="{75D00A1E-CE58-48A5-AE54-7B12E08C535F}"/>
          </ac:spMkLst>
        </pc:spChg>
        <pc:spChg chg="add mod">
          <ac:chgData name="Hisashi Goto" userId="a3e3cca2-170d-40e8-b490-b298da8fceba" providerId="ADAL" clId="{C57B3958-3A43-4785-8AF5-4CEA5B32759B}" dt="2021-11-26T02:44:33.295" v="1017" actId="208"/>
          <ac:spMkLst>
            <pc:docMk/>
            <pc:sldMk cId="393101289" sldId="2076138430"/>
            <ac:spMk id="23" creationId="{6C01590F-D2FC-4561-B9E7-D9E6C6D2F9ED}"/>
          </ac:spMkLst>
        </pc:spChg>
        <pc:spChg chg="add mod">
          <ac:chgData name="Hisashi Goto" userId="a3e3cca2-170d-40e8-b490-b298da8fceba" providerId="ADAL" clId="{C57B3958-3A43-4785-8AF5-4CEA5B32759B}" dt="2021-11-26T02:44:51.884" v="1021" actId="1076"/>
          <ac:spMkLst>
            <pc:docMk/>
            <pc:sldMk cId="393101289" sldId="2076138430"/>
            <ac:spMk id="27" creationId="{274101D2-91D9-40AD-ABB3-758E3BE1C675}"/>
          </ac:spMkLst>
        </pc:spChg>
        <pc:spChg chg="add mod">
          <ac:chgData name="Hisashi Goto" userId="a3e3cca2-170d-40e8-b490-b298da8fceba" providerId="ADAL" clId="{C57B3958-3A43-4785-8AF5-4CEA5B32759B}" dt="2021-11-26T06:22:35.827" v="2722" actId="1076"/>
          <ac:spMkLst>
            <pc:docMk/>
            <pc:sldMk cId="393101289" sldId="2076138430"/>
            <ac:spMk id="28" creationId="{2B0F72BD-C941-4D2C-87B8-3C246C753929}"/>
          </ac:spMkLst>
        </pc:spChg>
        <pc:spChg chg="add mod">
          <ac:chgData name="Hisashi Goto" userId="a3e3cca2-170d-40e8-b490-b298da8fceba" providerId="ADAL" clId="{C57B3958-3A43-4785-8AF5-4CEA5B32759B}" dt="2021-11-26T06:22:38.617" v="2723" actId="1076"/>
          <ac:spMkLst>
            <pc:docMk/>
            <pc:sldMk cId="393101289" sldId="2076138430"/>
            <ac:spMk id="30" creationId="{BF32CCCB-78C4-462F-A2EA-CF0969A0A71E}"/>
          </ac:spMkLst>
        </pc:spChg>
        <pc:picChg chg="add del mod">
          <ac:chgData name="Hisashi Goto" userId="a3e3cca2-170d-40e8-b490-b298da8fceba" providerId="ADAL" clId="{C57B3958-3A43-4785-8AF5-4CEA5B32759B}" dt="2021-11-26T02:38:09.394" v="959" actId="478"/>
          <ac:picMkLst>
            <pc:docMk/>
            <pc:sldMk cId="393101289" sldId="2076138430"/>
            <ac:picMk id="4" creationId="{B2F27045-FAC4-4EB6-92FB-C1FE785BBE10}"/>
          </ac:picMkLst>
        </pc:picChg>
        <pc:picChg chg="add mod">
          <ac:chgData name="Hisashi Goto" userId="a3e3cca2-170d-40e8-b490-b298da8fceba" providerId="ADAL" clId="{C57B3958-3A43-4785-8AF5-4CEA5B32759B}" dt="2021-11-26T02:38:18.253" v="964" actId="1076"/>
          <ac:picMkLst>
            <pc:docMk/>
            <pc:sldMk cId="393101289" sldId="2076138430"/>
            <ac:picMk id="6" creationId="{7648349F-716A-4B93-848A-8E901E94B8BB}"/>
          </ac:picMkLst>
        </pc:picChg>
        <pc:picChg chg="add del mod">
          <ac:chgData name="Hisashi Goto" userId="a3e3cca2-170d-40e8-b490-b298da8fceba" providerId="ADAL" clId="{C57B3958-3A43-4785-8AF5-4CEA5B32759B}" dt="2021-11-26T02:42:31.069" v="975" actId="478"/>
          <ac:picMkLst>
            <pc:docMk/>
            <pc:sldMk cId="393101289" sldId="2076138430"/>
            <ac:picMk id="8" creationId="{74B58120-909D-4325-B790-7F94B81A33C8}"/>
          </ac:picMkLst>
        </pc:picChg>
        <pc:picChg chg="add mod ord">
          <ac:chgData name="Hisashi Goto" userId="a3e3cca2-170d-40e8-b490-b298da8fceba" providerId="ADAL" clId="{C57B3958-3A43-4785-8AF5-4CEA5B32759B}" dt="2021-11-26T02:42:42.999" v="981" actId="167"/>
          <ac:picMkLst>
            <pc:docMk/>
            <pc:sldMk cId="393101289" sldId="2076138430"/>
            <ac:picMk id="13" creationId="{2CBEAEDF-93B7-44F7-8FC5-95AAA87E61A6}"/>
          </ac:picMkLst>
        </pc:picChg>
        <pc:cxnChg chg="add mod">
          <ac:chgData name="Hisashi Goto" userId="a3e3cca2-170d-40e8-b490-b298da8fceba" providerId="ADAL" clId="{C57B3958-3A43-4785-8AF5-4CEA5B32759B}" dt="2021-11-26T02:43:43.715" v="1008" actId="208"/>
          <ac:cxnSpMkLst>
            <pc:docMk/>
            <pc:sldMk cId="393101289" sldId="2076138430"/>
            <ac:cxnSpMk id="18" creationId="{92F0D23A-01F6-45DF-8725-A856520926BF}"/>
          </ac:cxnSpMkLst>
        </pc:cxnChg>
        <pc:cxnChg chg="add mod">
          <ac:chgData name="Hisashi Goto" userId="a3e3cca2-170d-40e8-b490-b298da8fceba" providerId="ADAL" clId="{C57B3958-3A43-4785-8AF5-4CEA5B32759B}" dt="2021-11-26T02:43:58.237" v="1011" actId="14100"/>
          <ac:cxnSpMkLst>
            <pc:docMk/>
            <pc:sldMk cId="393101289" sldId="2076138430"/>
            <ac:cxnSpMk id="20" creationId="{026F7F66-A3A7-470C-8F7E-988C3DB9A371}"/>
          </ac:cxnSpMkLst>
        </pc:cxnChg>
        <pc:cxnChg chg="add mod">
          <ac:chgData name="Hisashi Goto" userId="a3e3cca2-170d-40e8-b490-b298da8fceba" providerId="ADAL" clId="{C57B3958-3A43-4785-8AF5-4CEA5B32759B}" dt="2021-11-26T02:44:40.261" v="1019" actId="208"/>
          <ac:cxnSpMkLst>
            <pc:docMk/>
            <pc:sldMk cId="393101289" sldId="2076138430"/>
            <ac:cxnSpMk id="25" creationId="{273469C9-3CD6-4C7A-8CD2-A66E1758C820}"/>
          </ac:cxnSpMkLst>
        </pc:cxnChg>
      </pc:sldChg>
      <pc:sldChg chg="addSp delSp modSp new mod">
        <pc:chgData name="Hisashi Goto" userId="a3e3cca2-170d-40e8-b490-b298da8fceba" providerId="ADAL" clId="{C57B3958-3A43-4785-8AF5-4CEA5B32759B}" dt="2021-11-28T19:44:18.378" v="3715" actId="20577"/>
        <pc:sldMkLst>
          <pc:docMk/>
          <pc:sldMk cId="3983960691" sldId="2076138431"/>
        </pc:sldMkLst>
        <pc:spChg chg="mod">
          <ac:chgData name="Hisashi Goto" userId="a3e3cca2-170d-40e8-b490-b298da8fceba" providerId="ADAL" clId="{C57B3958-3A43-4785-8AF5-4CEA5B32759B}" dt="2021-11-26T05:32:29.807" v="1756" actId="20577"/>
          <ac:spMkLst>
            <pc:docMk/>
            <pc:sldMk cId="3983960691" sldId="2076138431"/>
            <ac:spMk id="2" creationId="{80A46DE6-F426-49B9-8D24-04BF2D588884}"/>
          </ac:spMkLst>
        </pc:spChg>
        <pc:spChg chg="add del mod">
          <ac:chgData name="Hisashi Goto" userId="a3e3cca2-170d-40e8-b490-b298da8fceba" providerId="ADAL" clId="{C57B3958-3A43-4785-8AF5-4CEA5B32759B}" dt="2021-11-26T05:37:42.018" v="1833" actId="478"/>
          <ac:spMkLst>
            <pc:docMk/>
            <pc:sldMk cId="3983960691" sldId="2076138431"/>
            <ac:spMk id="8" creationId="{90453C88-2DA9-4FA2-9392-22B4D2E141E6}"/>
          </ac:spMkLst>
        </pc:spChg>
        <pc:spChg chg="add del mod">
          <ac:chgData name="Hisashi Goto" userId="a3e3cca2-170d-40e8-b490-b298da8fceba" providerId="ADAL" clId="{C57B3958-3A43-4785-8AF5-4CEA5B32759B}" dt="2021-11-26T05:32:58.241" v="1763" actId="478"/>
          <ac:spMkLst>
            <pc:docMk/>
            <pc:sldMk cId="3983960691" sldId="2076138431"/>
            <ac:spMk id="11" creationId="{D7BB949B-7928-4A62-ADC4-77FD625D64EB}"/>
          </ac:spMkLst>
        </pc:spChg>
        <pc:spChg chg="add del mod">
          <ac:chgData name="Hisashi Goto" userId="a3e3cca2-170d-40e8-b490-b298da8fceba" providerId="ADAL" clId="{C57B3958-3A43-4785-8AF5-4CEA5B32759B}" dt="2021-11-26T05:42:27.577" v="1961" actId="478"/>
          <ac:spMkLst>
            <pc:docMk/>
            <pc:sldMk cId="3983960691" sldId="2076138431"/>
            <ac:spMk id="12" creationId="{E56C7E07-641A-4125-B20B-C0F85E53E75E}"/>
          </ac:spMkLst>
        </pc:spChg>
        <pc:spChg chg="add del mod">
          <ac:chgData name="Hisashi Goto" userId="a3e3cca2-170d-40e8-b490-b298da8fceba" providerId="ADAL" clId="{C57B3958-3A43-4785-8AF5-4CEA5B32759B}" dt="2021-11-26T05:41:16.295" v="1878" actId="478"/>
          <ac:spMkLst>
            <pc:docMk/>
            <pc:sldMk cId="3983960691" sldId="2076138431"/>
            <ac:spMk id="26" creationId="{99C05DC1-4F8F-4C17-8220-0ADF17E365CA}"/>
          </ac:spMkLst>
        </pc:spChg>
        <pc:spChg chg="add del mod">
          <ac:chgData name="Hisashi Goto" userId="a3e3cca2-170d-40e8-b490-b298da8fceba" providerId="ADAL" clId="{C57B3958-3A43-4785-8AF5-4CEA5B32759B}" dt="2021-11-26T05:41:16.295" v="1878" actId="478"/>
          <ac:spMkLst>
            <pc:docMk/>
            <pc:sldMk cId="3983960691" sldId="2076138431"/>
            <ac:spMk id="27" creationId="{C8216AA7-4AE6-49EF-B870-CCC4080F0EE0}"/>
          </ac:spMkLst>
        </pc:spChg>
        <pc:spChg chg="add mod ord">
          <ac:chgData name="Hisashi Goto" userId="a3e3cca2-170d-40e8-b490-b298da8fceba" providerId="ADAL" clId="{C57B3958-3A43-4785-8AF5-4CEA5B32759B}" dt="2021-11-26T06:02:05.957" v="2558" actId="1076"/>
          <ac:spMkLst>
            <pc:docMk/>
            <pc:sldMk cId="3983960691" sldId="2076138431"/>
            <ac:spMk id="30" creationId="{5542ED5A-A41F-47E8-BFEE-CE659E5492F2}"/>
          </ac:spMkLst>
        </pc:spChg>
        <pc:spChg chg="add mod">
          <ac:chgData name="Hisashi Goto" userId="a3e3cca2-170d-40e8-b490-b298da8fceba" providerId="ADAL" clId="{C57B3958-3A43-4785-8AF5-4CEA5B32759B}" dt="2021-11-26T06:09:42.262" v="2593" actId="20577"/>
          <ac:spMkLst>
            <pc:docMk/>
            <pc:sldMk cId="3983960691" sldId="2076138431"/>
            <ac:spMk id="31" creationId="{13872242-A033-406C-AF4A-BC0B2A7E5DE6}"/>
          </ac:spMkLst>
        </pc:spChg>
        <pc:spChg chg="add del mod">
          <ac:chgData name="Hisashi Goto" userId="a3e3cca2-170d-40e8-b490-b298da8fceba" providerId="ADAL" clId="{C57B3958-3A43-4785-8AF5-4CEA5B32759B}" dt="2021-11-26T05:45:03.211" v="1994" actId="22"/>
          <ac:spMkLst>
            <pc:docMk/>
            <pc:sldMk cId="3983960691" sldId="2076138431"/>
            <ac:spMk id="33" creationId="{736FE5D1-CF14-4E7C-9EAA-9A6EBFAC7820}"/>
          </ac:spMkLst>
        </pc:spChg>
        <pc:spChg chg="add mod">
          <ac:chgData name="Hisashi Goto" userId="a3e3cca2-170d-40e8-b490-b298da8fceba" providerId="ADAL" clId="{C57B3958-3A43-4785-8AF5-4CEA5B32759B}" dt="2021-11-28T19:44:18.378" v="3715" actId="20577"/>
          <ac:spMkLst>
            <pc:docMk/>
            <pc:sldMk cId="3983960691" sldId="2076138431"/>
            <ac:spMk id="34" creationId="{E2130DE5-398D-4DFF-B3CA-CB37CA7B3FC4}"/>
          </ac:spMkLst>
        </pc:spChg>
        <pc:spChg chg="add mod">
          <ac:chgData name="Hisashi Goto" userId="a3e3cca2-170d-40e8-b490-b298da8fceba" providerId="ADAL" clId="{C57B3958-3A43-4785-8AF5-4CEA5B32759B}" dt="2021-11-26T06:04:22.361" v="2580" actId="208"/>
          <ac:spMkLst>
            <pc:docMk/>
            <pc:sldMk cId="3983960691" sldId="2076138431"/>
            <ac:spMk id="35" creationId="{FFA43CEF-99B2-4947-8912-9AECA7D74DC5}"/>
          </ac:spMkLst>
        </pc:spChg>
        <pc:spChg chg="add mod">
          <ac:chgData name="Hisashi Goto" userId="a3e3cca2-170d-40e8-b490-b298da8fceba" providerId="ADAL" clId="{C57B3958-3A43-4785-8AF5-4CEA5B32759B}" dt="2021-11-26T06:54:28.168" v="3185" actId="14100"/>
          <ac:spMkLst>
            <pc:docMk/>
            <pc:sldMk cId="3983960691" sldId="2076138431"/>
            <ac:spMk id="36" creationId="{FD3D1B4A-9DC2-4817-8E7B-65D97EE20A17}"/>
          </ac:spMkLst>
        </pc:spChg>
        <pc:spChg chg="add mod">
          <ac:chgData name="Hisashi Goto" userId="a3e3cca2-170d-40e8-b490-b298da8fceba" providerId="ADAL" clId="{C57B3958-3A43-4785-8AF5-4CEA5B32759B}" dt="2021-11-26T06:02:05.957" v="2558" actId="1076"/>
          <ac:spMkLst>
            <pc:docMk/>
            <pc:sldMk cId="3983960691" sldId="2076138431"/>
            <ac:spMk id="45" creationId="{8E256DE6-D592-47D7-853D-C401C77BB931}"/>
          </ac:spMkLst>
        </pc:spChg>
        <pc:spChg chg="add mod">
          <ac:chgData name="Hisashi Goto" userId="a3e3cca2-170d-40e8-b490-b298da8fceba" providerId="ADAL" clId="{C57B3958-3A43-4785-8AF5-4CEA5B32759B}" dt="2021-11-26T06:31:35.592" v="2771" actId="207"/>
          <ac:spMkLst>
            <pc:docMk/>
            <pc:sldMk cId="3983960691" sldId="2076138431"/>
            <ac:spMk id="46" creationId="{D86788A5-9C69-4814-9630-EF821CE29666}"/>
          </ac:spMkLst>
        </pc:spChg>
        <pc:spChg chg="add mod">
          <ac:chgData name="Hisashi Goto" userId="a3e3cca2-170d-40e8-b490-b298da8fceba" providerId="ADAL" clId="{C57B3958-3A43-4785-8AF5-4CEA5B32759B}" dt="2021-11-26T06:02:44.382" v="2570" actId="1035"/>
          <ac:spMkLst>
            <pc:docMk/>
            <pc:sldMk cId="3983960691" sldId="2076138431"/>
            <ac:spMk id="49" creationId="{84781A8E-BDEC-4301-B32B-FF2A58D7A31D}"/>
          </ac:spMkLst>
        </pc:spChg>
        <pc:spChg chg="add del">
          <ac:chgData name="Hisashi Goto" userId="a3e3cca2-170d-40e8-b490-b298da8fceba" providerId="ADAL" clId="{C57B3958-3A43-4785-8AF5-4CEA5B32759B}" dt="2021-11-26T06:03:33.427" v="2574" actId="478"/>
          <ac:spMkLst>
            <pc:docMk/>
            <pc:sldMk cId="3983960691" sldId="2076138431"/>
            <ac:spMk id="57" creationId="{7E1CC91B-895E-4D28-A8CB-CB24E753DFC8}"/>
          </ac:spMkLst>
        </pc:spChg>
        <pc:spChg chg="add del">
          <ac:chgData name="Hisashi Goto" userId="a3e3cca2-170d-40e8-b490-b298da8fceba" providerId="ADAL" clId="{C57B3958-3A43-4785-8AF5-4CEA5B32759B}" dt="2021-11-26T06:03:41.977" v="2576" actId="478"/>
          <ac:spMkLst>
            <pc:docMk/>
            <pc:sldMk cId="3983960691" sldId="2076138431"/>
            <ac:spMk id="58" creationId="{8DA40126-AC07-49C7-8989-9071CF56BA3C}"/>
          </ac:spMkLst>
        </pc:spChg>
        <pc:spChg chg="add mod">
          <ac:chgData name="Hisashi Goto" userId="a3e3cca2-170d-40e8-b490-b298da8fceba" providerId="ADAL" clId="{C57B3958-3A43-4785-8AF5-4CEA5B32759B}" dt="2021-11-26T06:04:34.326" v="2582" actId="1582"/>
          <ac:spMkLst>
            <pc:docMk/>
            <pc:sldMk cId="3983960691" sldId="2076138431"/>
            <ac:spMk id="59" creationId="{D2BFDAAA-14CA-473E-BF63-C5688A7EA492}"/>
          </ac:spMkLst>
        </pc:spChg>
        <pc:spChg chg="add mod">
          <ac:chgData name="Hisashi Goto" userId="a3e3cca2-170d-40e8-b490-b298da8fceba" providerId="ADAL" clId="{C57B3958-3A43-4785-8AF5-4CEA5B32759B}" dt="2021-11-26T06:12:36.377" v="2658" actId="207"/>
          <ac:spMkLst>
            <pc:docMk/>
            <pc:sldMk cId="3983960691" sldId="2076138431"/>
            <ac:spMk id="64" creationId="{F56E3874-9DCE-4B45-9379-43A9B94A18A3}"/>
          </ac:spMkLst>
        </pc:spChg>
        <pc:spChg chg="add mod">
          <ac:chgData name="Hisashi Goto" userId="a3e3cca2-170d-40e8-b490-b298da8fceba" providerId="ADAL" clId="{C57B3958-3A43-4785-8AF5-4CEA5B32759B}" dt="2021-11-26T06:12:46.493" v="2661" actId="208"/>
          <ac:spMkLst>
            <pc:docMk/>
            <pc:sldMk cId="3983960691" sldId="2076138431"/>
            <ac:spMk id="65" creationId="{3F3D8732-BA27-4127-BCE8-7E2E2BE2DDD5}"/>
          </ac:spMkLst>
        </pc:spChg>
        <pc:spChg chg="add mod">
          <ac:chgData name="Hisashi Goto" userId="a3e3cca2-170d-40e8-b490-b298da8fceba" providerId="ADAL" clId="{C57B3958-3A43-4785-8AF5-4CEA5B32759B}" dt="2021-11-26T06:13:10.416" v="2664"/>
          <ac:spMkLst>
            <pc:docMk/>
            <pc:sldMk cId="3983960691" sldId="2076138431"/>
            <ac:spMk id="66" creationId="{69506C5B-0FFC-442F-BE87-3EE5E20F782A}"/>
          </ac:spMkLst>
        </pc:spChg>
        <pc:spChg chg="add mod">
          <ac:chgData name="Hisashi Goto" userId="a3e3cca2-170d-40e8-b490-b298da8fceba" providerId="ADAL" clId="{C57B3958-3A43-4785-8AF5-4CEA5B32759B}" dt="2021-11-28T18:51:05.868" v="3614" actId="1076"/>
          <ac:spMkLst>
            <pc:docMk/>
            <pc:sldMk cId="3983960691" sldId="2076138431"/>
            <ac:spMk id="70" creationId="{2E7D9440-FE42-4D67-B6E8-A90967ACB782}"/>
          </ac:spMkLst>
        </pc:spChg>
        <pc:picChg chg="add del mod">
          <ac:chgData name="Hisashi Goto" userId="a3e3cca2-170d-40e8-b490-b298da8fceba" providerId="ADAL" clId="{C57B3958-3A43-4785-8AF5-4CEA5B32759B}" dt="2021-11-26T05:37:38.914" v="1832" actId="478"/>
          <ac:picMkLst>
            <pc:docMk/>
            <pc:sldMk cId="3983960691" sldId="2076138431"/>
            <ac:picMk id="4" creationId="{79468037-7920-4A8B-A53F-776CA9E52704}"/>
          </ac:picMkLst>
        </pc:picChg>
        <pc:picChg chg="add del mod">
          <ac:chgData name="Hisashi Goto" userId="a3e3cca2-170d-40e8-b490-b298da8fceba" providerId="ADAL" clId="{C57B3958-3A43-4785-8AF5-4CEA5B32759B}" dt="2021-11-26T02:56:39.312" v="1183" actId="478"/>
          <ac:picMkLst>
            <pc:docMk/>
            <pc:sldMk cId="3983960691" sldId="2076138431"/>
            <ac:picMk id="6" creationId="{20F86009-954D-409B-ADEB-BFE232F14817}"/>
          </ac:picMkLst>
        </pc:picChg>
        <pc:picChg chg="add del mod">
          <ac:chgData name="Hisashi Goto" userId="a3e3cca2-170d-40e8-b490-b298da8fceba" providerId="ADAL" clId="{C57B3958-3A43-4785-8AF5-4CEA5B32759B}" dt="2021-11-26T05:35:21.124" v="1783" actId="478"/>
          <ac:picMkLst>
            <pc:docMk/>
            <pc:sldMk cId="3983960691" sldId="2076138431"/>
            <ac:picMk id="10" creationId="{D4701919-3C1C-4F07-9C36-A0634123D759}"/>
          </ac:picMkLst>
        </pc:picChg>
        <pc:picChg chg="add del mod">
          <ac:chgData name="Hisashi Goto" userId="a3e3cca2-170d-40e8-b490-b298da8fceba" providerId="ADAL" clId="{C57B3958-3A43-4785-8AF5-4CEA5B32759B}" dt="2021-11-26T05:35:02.929" v="1780" actId="478"/>
          <ac:picMkLst>
            <pc:docMk/>
            <pc:sldMk cId="3983960691" sldId="2076138431"/>
            <ac:picMk id="16" creationId="{10867BBE-63CF-4B4C-8745-0FB123D39D1E}"/>
          </ac:picMkLst>
        </pc:picChg>
        <pc:picChg chg="add del mod ord">
          <ac:chgData name="Hisashi Goto" userId="a3e3cca2-170d-40e8-b490-b298da8fceba" providerId="ADAL" clId="{C57B3958-3A43-4785-8AF5-4CEA5B32759B}" dt="2021-11-26T06:02:05.957" v="2558" actId="1076"/>
          <ac:picMkLst>
            <pc:docMk/>
            <pc:sldMk cId="3983960691" sldId="2076138431"/>
            <ac:picMk id="18" creationId="{1789664F-450B-4404-9432-5CE6372886CA}"/>
          </ac:picMkLst>
        </pc:picChg>
        <pc:picChg chg="add del mod">
          <ac:chgData name="Hisashi Goto" userId="a3e3cca2-170d-40e8-b490-b298da8fceba" providerId="ADAL" clId="{C57B3958-3A43-4785-8AF5-4CEA5B32759B}" dt="2021-11-26T05:36:32.539" v="1817" actId="478"/>
          <ac:picMkLst>
            <pc:docMk/>
            <pc:sldMk cId="3983960691" sldId="2076138431"/>
            <ac:picMk id="20" creationId="{67A2622E-22C1-4802-8FFC-8D8E8895D174}"/>
          </ac:picMkLst>
        </pc:picChg>
        <pc:picChg chg="add del mod">
          <ac:chgData name="Hisashi Goto" userId="a3e3cca2-170d-40e8-b490-b298da8fceba" providerId="ADAL" clId="{C57B3958-3A43-4785-8AF5-4CEA5B32759B}" dt="2021-11-26T05:36:51.151" v="1821" actId="478"/>
          <ac:picMkLst>
            <pc:docMk/>
            <pc:sldMk cId="3983960691" sldId="2076138431"/>
            <ac:picMk id="23" creationId="{C56AD55D-197F-465F-B9AD-6C6FEEA1A405}"/>
          </ac:picMkLst>
        </pc:picChg>
        <pc:picChg chg="add del mod ord">
          <ac:chgData name="Hisashi Goto" userId="a3e3cca2-170d-40e8-b490-b298da8fceba" providerId="ADAL" clId="{C57B3958-3A43-4785-8AF5-4CEA5B32759B}" dt="2021-11-26T05:41:11.538" v="1877" actId="478"/>
          <ac:picMkLst>
            <pc:docMk/>
            <pc:sldMk cId="3983960691" sldId="2076138431"/>
            <ac:picMk id="25" creationId="{5CAFADF4-9D0C-4226-A474-622140022371}"/>
          </ac:picMkLst>
        </pc:picChg>
        <pc:picChg chg="add mod">
          <ac:chgData name="Hisashi Goto" userId="a3e3cca2-170d-40e8-b490-b298da8fceba" providerId="ADAL" clId="{C57B3958-3A43-4785-8AF5-4CEA5B32759B}" dt="2021-11-26T06:11:55.166" v="2599" actId="1076"/>
          <ac:picMkLst>
            <pc:docMk/>
            <pc:sldMk cId="3983960691" sldId="2076138431"/>
            <ac:picMk id="63" creationId="{3A8CFF2F-A3F8-4562-B82E-E4522486E199}"/>
          </ac:picMkLst>
        </pc:picChg>
        <pc:cxnChg chg="add del mod">
          <ac:chgData name="Hisashi Goto" userId="a3e3cca2-170d-40e8-b490-b298da8fceba" providerId="ADAL" clId="{C57B3958-3A43-4785-8AF5-4CEA5B32759B}" dt="2021-11-26T05:41:31.741" v="1882" actId="478"/>
          <ac:cxnSpMkLst>
            <pc:docMk/>
            <pc:sldMk cId="3983960691" sldId="2076138431"/>
            <ac:cxnSpMk id="14" creationId="{821C2D02-2C5C-4A96-94CE-5AB20790DFFA}"/>
          </ac:cxnSpMkLst>
        </pc:cxnChg>
        <pc:cxnChg chg="add mod">
          <ac:chgData name="Hisashi Goto" userId="a3e3cca2-170d-40e8-b490-b298da8fceba" providerId="ADAL" clId="{C57B3958-3A43-4785-8AF5-4CEA5B32759B}" dt="2021-11-26T06:54:28.168" v="3185" actId="14100"/>
          <ac:cxnSpMkLst>
            <pc:docMk/>
            <pc:sldMk cId="3983960691" sldId="2076138431"/>
            <ac:cxnSpMk id="38" creationId="{C1668116-B49A-43E8-BCB0-3BF434A80AC8}"/>
          </ac:cxnSpMkLst>
        </pc:cxnChg>
        <pc:cxnChg chg="add mod">
          <ac:chgData name="Hisashi Goto" userId="a3e3cca2-170d-40e8-b490-b298da8fceba" providerId="ADAL" clId="{C57B3958-3A43-4785-8AF5-4CEA5B32759B}" dt="2021-11-26T06:02:05.957" v="2558" actId="1076"/>
          <ac:cxnSpMkLst>
            <pc:docMk/>
            <pc:sldMk cId="3983960691" sldId="2076138431"/>
            <ac:cxnSpMk id="43" creationId="{00E60E8A-1A29-4442-98FD-48149C2AD082}"/>
          </ac:cxnSpMkLst>
        </pc:cxnChg>
        <pc:cxnChg chg="add mod">
          <ac:chgData name="Hisashi Goto" userId="a3e3cca2-170d-40e8-b490-b298da8fceba" providerId="ADAL" clId="{C57B3958-3A43-4785-8AF5-4CEA5B32759B}" dt="2021-11-26T06:31:16.612" v="2763" actId="20577"/>
          <ac:cxnSpMkLst>
            <pc:docMk/>
            <pc:sldMk cId="3983960691" sldId="2076138431"/>
            <ac:cxnSpMk id="48" creationId="{D3E17004-56BC-4A58-A0A4-E90C93592748}"/>
          </ac:cxnSpMkLst>
        </pc:cxnChg>
        <pc:cxnChg chg="add mod">
          <ac:chgData name="Hisashi Goto" userId="a3e3cca2-170d-40e8-b490-b298da8fceba" providerId="ADAL" clId="{C57B3958-3A43-4785-8AF5-4CEA5B32759B}" dt="2021-11-26T06:31:16.612" v="2763" actId="20577"/>
          <ac:cxnSpMkLst>
            <pc:docMk/>
            <pc:sldMk cId="3983960691" sldId="2076138431"/>
            <ac:cxnSpMk id="51" creationId="{6489D61B-9C31-4F8A-A317-CBC21A594005}"/>
          </ac:cxnSpMkLst>
        </pc:cxnChg>
        <pc:cxnChg chg="add mod">
          <ac:chgData name="Hisashi Goto" userId="a3e3cca2-170d-40e8-b490-b298da8fceba" providerId="ADAL" clId="{C57B3958-3A43-4785-8AF5-4CEA5B32759B}" dt="2021-11-26T06:15:03.165" v="2665" actId="1038"/>
          <ac:cxnSpMkLst>
            <pc:docMk/>
            <pc:sldMk cId="3983960691" sldId="2076138431"/>
            <ac:cxnSpMk id="53" creationId="{D08624F4-8D77-4C0C-9009-768A1EF0C873}"/>
          </ac:cxnSpMkLst>
        </pc:cxnChg>
        <pc:cxnChg chg="add mod">
          <ac:chgData name="Hisashi Goto" userId="a3e3cca2-170d-40e8-b490-b298da8fceba" providerId="ADAL" clId="{C57B3958-3A43-4785-8AF5-4CEA5B32759B}" dt="2021-11-26T06:31:16.612" v="2763" actId="20577"/>
          <ac:cxnSpMkLst>
            <pc:docMk/>
            <pc:sldMk cId="3983960691" sldId="2076138431"/>
            <ac:cxnSpMk id="56" creationId="{017AD2CE-50A8-4162-ABD5-8EA2580FDA1A}"/>
          </ac:cxnSpMkLst>
        </pc:cxnChg>
        <pc:cxnChg chg="add mod">
          <ac:chgData name="Hisashi Goto" userId="a3e3cca2-170d-40e8-b490-b298da8fceba" providerId="ADAL" clId="{C57B3958-3A43-4785-8AF5-4CEA5B32759B}" dt="2021-11-28T18:49:59.188" v="3602" actId="1582"/>
          <ac:cxnSpMkLst>
            <pc:docMk/>
            <pc:sldMk cId="3983960691" sldId="2076138431"/>
            <ac:cxnSpMk id="69" creationId="{D355DD52-DB55-43DD-A9EB-55C70EC45A93}"/>
          </ac:cxnSpMkLst>
        </pc:cxnChg>
        <pc:cxnChg chg="add mod">
          <ac:chgData name="Hisashi Goto" userId="a3e3cca2-170d-40e8-b490-b298da8fceba" providerId="ADAL" clId="{C57B3958-3A43-4785-8AF5-4CEA5B32759B}" dt="2021-11-28T18:51:13.170" v="3616" actId="208"/>
          <ac:cxnSpMkLst>
            <pc:docMk/>
            <pc:sldMk cId="3983960691" sldId="2076138431"/>
            <ac:cxnSpMk id="72" creationId="{0C3BD8B9-7EF8-4C16-B1A1-BBB237EFAF7B}"/>
          </ac:cxnSpMkLst>
        </pc:cxnChg>
      </pc:sldChg>
      <pc:sldChg chg="addSp modSp new mod ord">
        <pc:chgData name="Hisashi Goto" userId="a3e3cca2-170d-40e8-b490-b298da8fceba" providerId="ADAL" clId="{C57B3958-3A43-4785-8AF5-4CEA5B32759B}" dt="2021-11-26T03:55:37.050" v="1706"/>
        <pc:sldMkLst>
          <pc:docMk/>
          <pc:sldMk cId="4208102239" sldId="2076138432"/>
        </pc:sldMkLst>
        <pc:spChg chg="mod">
          <ac:chgData name="Hisashi Goto" userId="a3e3cca2-170d-40e8-b490-b298da8fceba" providerId="ADAL" clId="{C57B3958-3A43-4785-8AF5-4CEA5B32759B}" dt="2021-11-26T02:56:52.044" v="1188"/>
          <ac:spMkLst>
            <pc:docMk/>
            <pc:sldMk cId="4208102239" sldId="2076138432"/>
            <ac:spMk id="2" creationId="{9B65A18B-30C7-4EF0-926D-43125A1CF749}"/>
          </ac:spMkLst>
        </pc:spChg>
        <pc:spChg chg="add mod">
          <ac:chgData name="Hisashi Goto" userId="a3e3cca2-170d-40e8-b490-b298da8fceba" providerId="ADAL" clId="{C57B3958-3A43-4785-8AF5-4CEA5B32759B}" dt="2021-11-26T03:55:08.031" v="1667" actId="1076"/>
          <ac:spMkLst>
            <pc:docMk/>
            <pc:sldMk cId="4208102239" sldId="2076138432"/>
            <ac:spMk id="6" creationId="{0F75444B-8E20-4868-A649-294E638046C2}"/>
          </ac:spMkLst>
        </pc:spChg>
        <pc:spChg chg="add mod">
          <ac:chgData name="Hisashi Goto" userId="a3e3cca2-170d-40e8-b490-b298da8fceba" providerId="ADAL" clId="{C57B3958-3A43-4785-8AF5-4CEA5B32759B}" dt="2021-11-26T03:55:08.031" v="1667" actId="1076"/>
          <ac:spMkLst>
            <pc:docMk/>
            <pc:sldMk cId="4208102239" sldId="2076138432"/>
            <ac:spMk id="7" creationId="{73FB0453-016D-4E58-86A6-7D823138BF75}"/>
          </ac:spMkLst>
        </pc:spChg>
        <pc:spChg chg="add mod">
          <ac:chgData name="Hisashi Goto" userId="a3e3cca2-170d-40e8-b490-b298da8fceba" providerId="ADAL" clId="{C57B3958-3A43-4785-8AF5-4CEA5B32759B}" dt="2021-11-26T03:53:54.189" v="1623" actId="1035"/>
          <ac:spMkLst>
            <pc:docMk/>
            <pc:sldMk cId="4208102239" sldId="2076138432"/>
            <ac:spMk id="11" creationId="{BDE754E8-44DF-46C3-AA23-BB2672945C5F}"/>
          </ac:spMkLst>
        </pc:spChg>
        <pc:spChg chg="add mod">
          <ac:chgData name="Hisashi Goto" userId="a3e3cca2-170d-40e8-b490-b298da8fceba" providerId="ADAL" clId="{C57B3958-3A43-4785-8AF5-4CEA5B32759B}" dt="2021-11-26T03:53:29.420" v="1543" actId="1076"/>
          <ac:spMkLst>
            <pc:docMk/>
            <pc:sldMk cId="4208102239" sldId="2076138432"/>
            <ac:spMk id="15" creationId="{1B7B651F-5775-4A59-80EA-C5AB93AE1195}"/>
          </ac:spMkLst>
        </pc:spChg>
        <pc:spChg chg="add mod">
          <ac:chgData name="Hisashi Goto" userId="a3e3cca2-170d-40e8-b490-b298da8fceba" providerId="ADAL" clId="{C57B3958-3A43-4785-8AF5-4CEA5B32759B}" dt="2021-11-26T03:54:49.283" v="1666" actId="207"/>
          <ac:spMkLst>
            <pc:docMk/>
            <pc:sldMk cId="4208102239" sldId="2076138432"/>
            <ac:spMk id="24" creationId="{9913237F-F6B9-492A-B68C-5DBD7564406F}"/>
          </ac:spMkLst>
        </pc:spChg>
        <pc:spChg chg="add mod">
          <ac:chgData name="Hisashi Goto" userId="a3e3cca2-170d-40e8-b490-b298da8fceba" providerId="ADAL" clId="{C57B3958-3A43-4785-8AF5-4CEA5B32759B}" dt="2021-11-26T03:55:23.298" v="1703" actId="207"/>
          <ac:spMkLst>
            <pc:docMk/>
            <pc:sldMk cId="4208102239" sldId="2076138432"/>
            <ac:spMk id="25" creationId="{61669951-56B4-44A8-AB7E-3DB9E0949DA8}"/>
          </ac:spMkLst>
        </pc:spChg>
        <pc:picChg chg="add mod">
          <ac:chgData name="Hisashi Goto" userId="a3e3cca2-170d-40e8-b490-b298da8fceba" providerId="ADAL" clId="{C57B3958-3A43-4785-8AF5-4CEA5B32759B}" dt="2021-11-26T03:55:08.031" v="1667" actId="1076"/>
          <ac:picMkLst>
            <pc:docMk/>
            <pc:sldMk cId="4208102239" sldId="2076138432"/>
            <ac:picMk id="4" creationId="{64EF6998-1209-4740-8A27-10800B5F95DD}"/>
          </ac:picMkLst>
        </pc:picChg>
        <pc:picChg chg="add mod">
          <ac:chgData name="Hisashi Goto" userId="a3e3cca2-170d-40e8-b490-b298da8fceba" providerId="ADAL" clId="{C57B3958-3A43-4785-8AF5-4CEA5B32759B}" dt="2021-11-26T03:53:36.422" v="1545" actId="14100"/>
          <ac:picMkLst>
            <pc:docMk/>
            <pc:sldMk cId="4208102239" sldId="2076138432"/>
            <ac:picMk id="9" creationId="{17092D73-C05A-4421-B4C3-76C0137AAB8D}"/>
          </ac:picMkLst>
        </pc:picChg>
        <pc:cxnChg chg="add mod">
          <ac:chgData name="Hisashi Goto" userId="a3e3cca2-170d-40e8-b490-b298da8fceba" providerId="ADAL" clId="{C57B3958-3A43-4785-8AF5-4CEA5B32759B}" dt="2021-11-26T03:54:01.893" v="1624" actId="14100"/>
          <ac:cxnSpMkLst>
            <pc:docMk/>
            <pc:sldMk cId="4208102239" sldId="2076138432"/>
            <ac:cxnSpMk id="13" creationId="{96D3B6C9-DD97-42DD-B233-5F79F3CE0EA6}"/>
          </ac:cxnSpMkLst>
        </pc:cxnChg>
        <pc:cxnChg chg="add mod">
          <ac:chgData name="Hisashi Goto" userId="a3e3cca2-170d-40e8-b490-b298da8fceba" providerId="ADAL" clId="{C57B3958-3A43-4785-8AF5-4CEA5B32759B}" dt="2021-11-26T03:54:28.173" v="1626" actId="208"/>
          <ac:cxnSpMkLst>
            <pc:docMk/>
            <pc:sldMk cId="4208102239" sldId="2076138432"/>
            <ac:cxnSpMk id="23" creationId="{6026189B-5D50-4381-9C70-75221138C8C4}"/>
          </ac:cxnSpMkLst>
        </pc:cxnChg>
        <pc:cxnChg chg="add mod">
          <ac:chgData name="Hisashi Goto" userId="a3e3cca2-170d-40e8-b490-b298da8fceba" providerId="ADAL" clId="{C57B3958-3A43-4785-8AF5-4CEA5B32759B}" dt="2021-11-26T03:55:37.050" v="1706"/>
          <ac:cxnSpMkLst>
            <pc:docMk/>
            <pc:sldMk cId="4208102239" sldId="2076138432"/>
            <ac:cxnSpMk id="27" creationId="{5E4A630C-6CA1-4842-94AE-1B1C505763CB}"/>
          </ac:cxnSpMkLst>
        </pc:cxnChg>
      </pc:sldChg>
      <pc:sldChg chg="addSp modSp new mod">
        <pc:chgData name="Hisashi Goto" userId="a3e3cca2-170d-40e8-b490-b298da8fceba" providerId="ADAL" clId="{C57B3958-3A43-4785-8AF5-4CEA5B32759B}" dt="2021-11-26T02:58:10.071" v="1213" actId="22"/>
        <pc:sldMkLst>
          <pc:docMk/>
          <pc:sldMk cId="4181287903" sldId="2076138433"/>
        </pc:sldMkLst>
        <pc:spChg chg="mod">
          <ac:chgData name="Hisashi Goto" userId="a3e3cca2-170d-40e8-b490-b298da8fceba" providerId="ADAL" clId="{C57B3958-3A43-4785-8AF5-4CEA5B32759B}" dt="2021-11-26T02:57:04.109" v="1190"/>
          <ac:spMkLst>
            <pc:docMk/>
            <pc:sldMk cId="4181287903" sldId="2076138433"/>
            <ac:spMk id="2" creationId="{AD9878BF-E98D-4914-8F2A-60FD94DF45A4}"/>
          </ac:spMkLst>
        </pc:spChg>
        <pc:spChg chg="add">
          <ac:chgData name="Hisashi Goto" userId="a3e3cca2-170d-40e8-b490-b298da8fceba" providerId="ADAL" clId="{C57B3958-3A43-4785-8AF5-4CEA5B32759B}" dt="2021-11-26T02:58:10.071" v="1213" actId="22"/>
          <ac:spMkLst>
            <pc:docMk/>
            <pc:sldMk cId="4181287903" sldId="2076138433"/>
            <ac:spMk id="6" creationId="{B7F531B8-F4E7-4F45-9106-6D68C8699633}"/>
          </ac:spMkLst>
        </pc:spChg>
        <pc:picChg chg="add mod">
          <ac:chgData name="Hisashi Goto" userId="a3e3cca2-170d-40e8-b490-b298da8fceba" providerId="ADAL" clId="{C57B3958-3A43-4785-8AF5-4CEA5B32759B}" dt="2021-11-26T02:57:22.459" v="1195" actId="1076"/>
          <ac:picMkLst>
            <pc:docMk/>
            <pc:sldMk cId="4181287903" sldId="2076138433"/>
            <ac:picMk id="4" creationId="{DFB6E9DE-8924-4205-ACA5-D6E0091E55A2}"/>
          </ac:picMkLst>
        </pc:picChg>
      </pc:sldChg>
      <pc:sldChg chg="addSp delSp modSp new mod ord modNotesTx">
        <pc:chgData name="Hisashi Goto" userId="a3e3cca2-170d-40e8-b490-b298da8fceba" providerId="ADAL" clId="{C57B3958-3A43-4785-8AF5-4CEA5B32759B}" dt="2021-11-26T03:51:50.147" v="1523" actId="207"/>
        <pc:sldMkLst>
          <pc:docMk/>
          <pc:sldMk cId="1046767217" sldId="2076138434"/>
        </pc:sldMkLst>
        <pc:spChg chg="mod">
          <ac:chgData name="Hisashi Goto" userId="a3e3cca2-170d-40e8-b490-b298da8fceba" providerId="ADAL" clId="{C57B3958-3A43-4785-8AF5-4CEA5B32759B}" dt="2021-11-26T03:30:59.698" v="1222"/>
          <ac:spMkLst>
            <pc:docMk/>
            <pc:sldMk cId="1046767217" sldId="2076138434"/>
            <ac:spMk id="2" creationId="{97C14AC5-5259-4927-B58E-292C5D9AD177}"/>
          </ac:spMkLst>
        </pc:spChg>
        <pc:spChg chg="add mod">
          <ac:chgData name="Hisashi Goto" userId="a3e3cca2-170d-40e8-b490-b298da8fceba" providerId="ADAL" clId="{C57B3958-3A43-4785-8AF5-4CEA5B32759B}" dt="2021-11-26T03:41:10.192" v="1464" actId="13926"/>
          <ac:spMkLst>
            <pc:docMk/>
            <pc:sldMk cId="1046767217" sldId="2076138434"/>
            <ac:spMk id="5" creationId="{7352511F-1DAD-4278-94E3-893605E5E0E3}"/>
          </ac:spMkLst>
        </pc:spChg>
        <pc:spChg chg="add mod">
          <ac:chgData name="Hisashi Goto" userId="a3e3cca2-170d-40e8-b490-b298da8fceba" providerId="ADAL" clId="{C57B3958-3A43-4785-8AF5-4CEA5B32759B}" dt="2021-11-26T03:39:11.131" v="1403" actId="20577"/>
          <ac:spMkLst>
            <pc:docMk/>
            <pc:sldMk cId="1046767217" sldId="2076138434"/>
            <ac:spMk id="6" creationId="{4FDED46A-94AF-4232-8E3C-C56047AA109D}"/>
          </ac:spMkLst>
        </pc:spChg>
        <pc:spChg chg="add mod">
          <ac:chgData name="Hisashi Goto" userId="a3e3cca2-170d-40e8-b490-b298da8fceba" providerId="ADAL" clId="{C57B3958-3A43-4785-8AF5-4CEA5B32759B}" dt="2021-11-26T03:41:02.113" v="1463" actId="207"/>
          <ac:spMkLst>
            <pc:docMk/>
            <pc:sldMk cId="1046767217" sldId="2076138434"/>
            <ac:spMk id="11" creationId="{681BD7A7-3543-4C6D-984F-4AD2A4F5201E}"/>
          </ac:spMkLst>
        </pc:spChg>
        <pc:spChg chg="add mod">
          <ac:chgData name="Hisashi Goto" userId="a3e3cca2-170d-40e8-b490-b298da8fceba" providerId="ADAL" clId="{C57B3958-3A43-4785-8AF5-4CEA5B32759B}" dt="2021-11-26T03:41:21.755" v="1467" actId="208"/>
          <ac:spMkLst>
            <pc:docMk/>
            <pc:sldMk cId="1046767217" sldId="2076138434"/>
            <ac:spMk id="12" creationId="{3A8F1931-9B1E-45EF-8A6B-34710808D391}"/>
          </ac:spMkLst>
        </pc:spChg>
        <pc:spChg chg="add mod">
          <ac:chgData name="Hisashi Goto" userId="a3e3cca2-170d-40e8-b490-b298da8fceba" providerId="ADAL" clId="{C57B3958-3A43-4785-8AF5-4CEA5B32759B}" dt="2021-11-26T03:50:44.377" v="1482" actId="208"/>
          <ac:spMkLst>
            <pc:docMk/>
            <pc:sldMk cId="1046767217" sldId="2076138434"/>
            <ac:spMk id="23" creationId="{12A575EE-7152-4E05-BD5B-5690A8D3CA4D}"/>
          </ac:spMkLst>
        </pc:spChg>
        <pc:spChg chg="add mod">
          <ac:chgData name="Hisashi Goto" userId="a3e3cca2-170d-40e8-b490-b298da8fceba" providerId="ADAL" clId="{C57B3958-3A43-4785-8AF5-4CEA5B32759B}" dt="2021-11-26T03:51:50.147" v="1523" actId="207"/>
          <ac:spMkLst>
            <pc:docMk/>
            <pc:sldMk cId="1046767217" sldId="2076138434"/>
            <ac:spMk id="27" creationId="{54946964-9809-4B5C-B500-9E488DBCFA7E}"/>
          </ac:spMkLst>
        </pc:spChg>
        <pc:picChg chg="add mod">
          <ac:chgData name="Hisashi Goto" userId="a3e3cca2-170d-40e8-b490-b298da8fceba" providerId="ADAL" clId="{C57B3958-3A43-4785-8AF5-4CEA5B32759B}" dt="2021-11-26T03:35:38.310" v="1301" actId="1076"/>
          <ac:picMkLst>
            <pc:docMk/>
            <pc:sldMk cId="1046767217" sldId="2076138434"/>
            <ac:picMk id="4" creationId="{91A0B127-92B2-4A00-B38A-873F9768660E}"/>
          </ac:picMkLst>
        </pc:picChg>
        <pc:picChg chg="add del mod">
          <ac:chgData name="Hisashi Goto" userId="a3e3cca2-170d-40e8-b490-b298da8fceba" providerId="ADAL" clId="{C57B3958-3A43-4785-8AF5-4CEA5B32759B}" dt="2021-11-26T03:38:46.924" v="1396" actId="478"/>
          <ac:picMkLst>
            <pc:docMk/>
            <pc:sldMk cId="1046767217" sldId="2076138434"/>
            <ac:picMk id="8" creationId="{1D1F67E5-1B19-42B6-B207-C021E1D32E32}"/>
          </ac:picMkLst>
        </pc:picChg>
        <pc:picChg chg="add mod">
          <ac:chgData name="Hisashi Goto" userId="a3e3cca2-170d-40e8-b490-b298da8fceba" providerId="ADAL" clId="{C57B3958-3A43-4785-8AF5-4CEA5B32759B}" dt="2021-11-26T03:38:59.288" v="1400" actId="1076"/>
          <ac:picMkLst>
            <pc:docMk/>
            <pc:sldMk cId="1046767217" sldId="2076138434"/>
            <ac:picMk id="10" creationId="{75F256E1-B40C-4143-AEC8-91920B950248}"/>
          </ac:picMkLst>
        </pc:picChg>
        <pc:picChg chg="add mod">
          <ac:chgData name="Hisashi Goto" userId="a3e3cca2-170d-40e8-b490-b298da8fceba" providerId="ADAL" clId="{C57B3958-3A43-4785-8AF5-4CEA5B32759B}" dt="2021-11-26T03:49:16.214" v="1471" actId="1076"/>
          <ac:picMkLst>
            <pc:docMk/>
            <pc:sldMk cId="1046767217" sldId="2076138434"/>
            <ac:picMk id="16" creationId="{908672E8-9DFE-491C-B44C-BDDF94F46F03}"/>
          </ac:picMkLst>
        </pc:picChg>
        <pc:picChg chg="add mod">
          <ac:chgData name="Hisashi Goto" userId="a3e3cca2-170d-40e8-b490-b298da8fceba" providerId="ADAL" clId="{C57B3958-3A43-4785-8AF5-4CEA5B32759B}" dt="2021-11-26T03:50:05.529" v="1475" actId="1076"/>
          <ac:picMkLst>
            <pc:docMk/>
            <pc:sldMk cId="1046767217" sldId="2076138434"/>
            <ac:picMk id="18" creationId="{D0F6D1D6-8024-4D11-80C1-C95A3DC19CAE}"/>
          </ac:picMkLst>
        </pc:picChg>
        <pc:cxnChg chg="add mod">
          <ac:chgData name="Hisashi Goto" userId="a3e3cca2-170d-40e8-b490-b298da8fceba" providerId="ADAL" clId="{C57B3958-3A43-4785-8AF5-4CEA5B32759B}" dt="2021-11-26T03:41:29.325" v="1469" actId="208"/>
          <ac:cxnSpMkLst>
            <pc:docMk/>
            <pc:sldMk cId="1046767217" sldId="2076138434"/>
            <ac:cxnSpMk id="14" creationId="{BD06EA0A-0100-4480-813F-77477D528BE6}"/>
          </ac:cxnSpMkLst>
        </pc:cxnChg>
        <pc:cxnChg chg="add mod">
          <ac:chgData name="Hisashi Goto" userId="a3e3cca2-170d-40e8-b490-b298da8fceba" providerId="ADAL" clId="{C57B3958-3A43-4785-8AF5-4CEA5B32759B}" dt="2021-11-26T03:50:14.688" v="1477" actId="208"/>
          <ac:cxnSpMkLst>
            <pc:docMk/>
            <pc:sldMk cId="1046767217" sldId="2076138434"/>
            <ac:cxnSpMk id="20" creationId="{93AE973C-2367-4AD5-BBCD-CF5BFA592C50}"/>
          </ac:cxnSpMkLst>
        </pc:cxnChg>
        <pc:cxnChg chg="add mod">
          <ac:chgData name="Hisashi Goto" userId="a3e3cca2-170d-40e8-b490-b298da8fceba" providerId="ADAL" clId="{C57B3958-3A43-4785-8AF5-4CEA5B32759B}" dt="2021-11-26T03:50:26.348" v="1479" actId="208"/>
          <ac:cxnSpMkLst>
            <pc:docMk/>
            <pc:sldMk cId="1046767217" sldId="2076138434"/>
            <ac:cxnSpMk id="22" creationId="{E961B3EA-D0F4-4A7E-988B-659F96556C61}"/>
          </ac:cxnSpMkLst>
        </pc:cxnChg>
        <pc:cxnChg chg="add mod">
          <ac:chgData name="Hisashi Goto" userId="a3e3cca2-170d-40e8-b490-b298da8fceba" providerId="ADAL" clId="{C57B3958-3A43-4785-8AF5-4CEA5B32759B}" dt="2021-11-26T03:51:25.649" v="1485" actId="208"/>
          <ac:cxnSpMkLst>
            <pc:docMk/>
            <pc:sldMk cId="1046767217" sldId="2076138434"/>
            <ac:cxnSpMk id="25" creationId="{C66E3D1F-175A-4E4F-BAB5-68D78B3DE95D}"/>
          </ac:cxnSpMkLst>
        </pc:cxnChg>
      </pc:sldChg>
      <pc:sldChg chg="addSp delSp modSp new mod">
        <pc:chgData name="Hisashi Goto" userId="a3e3cca2-170d-40e8-b490-b298da8fceba" providerId="ADAL" clId="{C57B3958-3A43-4785-8AF5-4CEA5B32759B}" dt="2021-11-26T07:49:32.423" v="3553" actId="14100"/>
        <pc:sldMkLst>
          <pc:docMk/>
          <pc:sldMk cId="638661960" sldId="2076138435"/>
        </pc:sldMkLst>
        <pc:spChg chg="mod">
          <ac:chgData name="Hisashi Goto" userId="a3e3cca2-170d-40e8-b490-b298da8fceba" providerId="ADAL" clId="{C57B3958-3A43-4785-8AF5-4CEA5B32759B}" dt="2021-11-26T07:13:21.615" v="3509" actId="20577"/>
          <ac:spMkLst>
            <pc:docMk/>
            <pc:sldMk cId="638661960" sldId="2076138435"/>
            <ac:spMk id="2" creationId="{6A0DD64C-C75F-446B-8E0D-A5017C535017}"/>
          </ac:spMkLst>
        </pc:spChg>
        <pc:spChg chg="add del">
          <ac:chgData name="Hisashi Goto" userId="a3e3cca2-170d-40e8-b490-b298da8fceba" providerId="ADAL" clId="{C57B3958-3A43-4785-8AF5-4CEA5B32759B}" dt="2021-11-26T07:12:59.196" v="3476" actId="478"/>
          <ac:spMkLst>
            <pc:docMk/>
            <pc:sldMk cId="638661960" sldId="2076138435"/>
            <ac:spMk id="3" creationId="{1A4AE279-D2FE-45CF-B25D-D963083B2E4C}"/>
          </ac:spMkLst>
        </pc:spChg>
        <pc:picChg chg="add mod">
          <ac:chgData name="Hisashi Goto" userId="a3e3cca2-170d-40e8-b490-b298da8fceba" providerId="ADAL" clId="{C57B3958-3A43-4785-8AF5-4CEA5B32759B}" dt="2021-11-26T07:46:11.925" v="3541" actId="1076"/>
          <ac:picMkLst>
            <pc:docMk/>
            <pc:sldMk cId="638661960" sldId="2076138435"/>
            <ac:picMk id="5" creationId="{A8AF5359-1D1B-4A41-9651-2AD2024F0F86}"/>
          </ac:picMkLst>
        </pc:picChg>
        <pc:picChg chg="add del mod">
          <ac:chgData name="Hisashi Goto" userId="a3e3cca2-170d-40e8-b490-b298da8fceba" providerId="ADAL" clId="{C57B3958-3A43-4785-8AF5-4CEA5B32759B}" dt="2021-11-26T07:49:16.634" v="3547" actId="478"/>
          <ac:picMkLst>
            <pc:docMk/>
            <pc:sldMk cId="638661960" sldId="2076138435"/>
            <ac:picMk id="7" creationId="{CE743462-5DD1-42AC-BA35-26E23F544EFF}"/>
          </ac:picMkLst>
        </pc:picChg>
        <pc:picChg chg="add mod">
          <ac:chgData name="Hisashi Goto" userId="a3e3cca2-170d-40e8-b490-b298da8fceba" providerId="ADAL" clId="{C57B3958-3A43-4785-8AF5-4CEA5B32759B}" dt="2021-11-26T07:46:09.748" v="3540" actId="1076"/>
          <ac:picMkLst>
            <pc:docMk/>
            <pc:sldMk cId="638661960" sldId="2076138435"/>
            <ac:picMk id="9" creationId="{A1D31035-FAF9-4D8E-85D6-83504775C76E}"/>
          </ac:picMkLst>
        </pc:picChg>
        <pc:picChg chg="add mod ord">
          <ac:chgData name="Hisashi Goto" userId="a3e3cca2-170d-40e8-b490-b298da8fceba" providerId="ADAL" clId="{C57B3958-3A43-4785-8AF5-4CEA5B32759B}" dt="2021-11-26T07:49:26.865" v="3552" actId="1076"/>
          <ac:picMkLst>
            <pc:docMk/>
            <pc:sldMk cId="638661960" sldId="2076138435"/>
            <ac:picMk id="15" creationId="{42408F6A-56BB-4B4F-92A9-9D7ADCC7BDAA}"/>
          </ac:picMkLst>
        </pc:picChg>
        <pc:cxnChg chg="add mod">
          <ac:chgData name="Hisashi Goto" userId="a3e3cca2-170d-40e8-b490-b298da8fceba" providerId="ADAL" clId="{C57B3958-3A43-4785-8AF5-4CEA5B32759B}" dt="2021-11-26T07:49:32.423" v="3553" actId="14100"/>
          <ac:cxnSpMkLst>
            <pc:docMk/>
            <pc:sldMk cId="638661960" sldId="2076138435"/>
            <ac:cxnSpMk id="11" creationId="{41DB6F40-26A2-45CA-8F93-E63FB6396F6C}"/>
          </ac:cxnSpMkLst>
        </pc:cxnChg>
        <pc:cxnChg chg="add mod">
          <ac:chgData name="Hisashi Goto" userId="a3e3cca2-170d-40e8-b490-b298da8fceba" providerId="ADAL" clId="{C57B3958-3A43-4785-8AF5-4CEA5B32759B}" dt="2021-11-26T07:46:32.404" v="3546" actId="208"/>
          <ac:cxnSpMkLst>
            <pc:docMk/>
            <pc:sldMk cId="638661960" sldId="2076138435"/>
            <ac:cxnSpMk id="13" creationId="{2D9F3700-1F3E-40B2-ADB4-FA42A7921005}"/>
          </ac:cxnSpMkLst>
        </pc:cxnChg>
      </pc:sldChg>
      <pc:sldChg chg="addSp delSp modSp new mod">
        <pc:chgData name="Hisashi Goto" userId="a3e3cca2-170d-40e8-b490-b298da8fceba" providerId="ADAL" clId="{C57B3958-3A43-4785-8AF5-4CEA5B32759B}" dt="2021-11-26T06:55:32.601" v="3214" actId="20577"/>
        <pc:sldMkLst>
          <pc:docMk/>
          <pc:sldMk cId="1334024042" sldId="2076138436"/>
        </pc:sldMkLst>
        <pc:spChg chg="mod">
          <ac:chgData name="Hisashi Goto" userId="a3e3cca2-170d-40e8-b490-b298da8fceba" providerId="ADAL" clId="{C57B3958-3A43-4785-8AF5-4CEA5B32759B}" dt="2021-11-26T06:29:46.393" v="2725"/>
          <ac:spMkLst>
            <pc:docMk/>
            <pc:sldMk cId="1334024042" sldId="2076138436"/>
            <ac:spMk id="2" creationId="{93EC3AAA-D3CE-4244-8384-8005302D0466}"/>
          </ac:spMkLst>
        </pc:spChg>
        <pc:spChg chg="add mod">
          <ac:chgData name="Hisashi Goto" userId="a3e3cca2-170d-40e8-b490-b298da8fceba" providerId="ADAL" clId="{C57B3958-3A43-4785-8AF5-4CEA5B32759B}" dt="2021-11-26T06:47:57.389" v="3034" actId="207"/>
          <ac:spMkLst>
            <pc:docMk/>
            <pc:sldMk cId="1334024042" sldId="2076138436"/>
            <ac:spMk id="5" creationId="{CE033D8B-776A-406D-99F1-D23E4743840E}"/>
          </ac:spMkLst>
        </pc:spChg>
        <pc:spChg chg="add mod">
          <ac:chgData name="Hisashi Goto" userId="a3e3cca2-170d-40e8-b490-b298da8fceba" providerId="ADAL" clId="{C57B3958-3A43-4785-8AF5-4CEA5B32759B}" dt="2021-11-26T06:50:02.620" v="3043" actId="14100"/>
          <ac:spMkLst>
            <pc:docMk/>
            <pc:sldMk cId="1334024042" sldId="2076138436"/>
            <ac:spMk id="22" creationId="{E8C8F98B-1CFB-4C8F-A9F6-B387F538BD2C}"/>
          </ac:spMkLst>
        </pc:spChg>
        <pc:spChg chg="add mod">
          <ac:chgData name="Hisashi Goto" userId="a3e3cca2-170d-40e8-b490-b298da8fceba" providerId="ADAL" clId="{C57B3958-3A43-4785-8AF5-4CEA5B32759B}" dt="2021-11-26T06:50:37.675" v="3099" actId="1076"/>
          <ac:spMkLst>
            <pc:docMk/>
            <pc:sldMk cId="1334024042" sldId="2076138436"/>
            <ac:spMk id="23" creationId="{B66E14C7-9328-47A6-B9F9-268838C872D1}"/>
          </ac:spMkLst>
        </pc:spChg>
        <pc:spChg chg="add mod">
          <ac:chgData name="Hisashi Goto" userId="a3e3cca2-170d-40e8-b490-b298da8fceba" providerId="ADAL" clId="{C57B3958-3A43-4785-8AF5-4CEA5B32759B}" dt="2021-11-26T06:52:42.695" v="3153" actId="1076"/>
          <ac:spMkLst>
            <pc:docMk/>
            <pc:sldMk cId="1334024042" sldId="2076138436"/>
            <ac:spMk id="28" creationId="{BFD58465-EA42-4FB6-BBF8-CF96DE87DB36}"/>
          </ac:spMkLst>
        </pc:spChg>
        <pc:spChg chg="add mod">
          <ac:chgData name="Hisashi Goto" userId="a3e3cca2-170d-40e8-b490-b298da8fceba" providerId="ADAL" clId="{C57B3958-3A43-4785-8AF5-4CEA5B32759B}" dt="2021-11-26T06:53:15.830" v="3163" actId="1037"/>
          <ac:spMkLst>
            <pc:docMk/>
            <pc:sldMk cId="1334024042" sldId="2076138436"/>
            <ac:spMk id="31" creationId="{6D4EB074-ED7C-4A4B-9A64-9D421C47BC21}"/>
          </ac:spMkLst>
        </pc:spChg>
        <pc:spChg chg="add mod">
          <ac:chgData name="Hisashi Goto" userId="a3e3cca2-170d-40e8-b490-b298da8fceba" providerId="ADAL" clId="{C57B3958-3A43-4785-8AF5-4CEA5B32759B}" dt="2021-11-26T06:53:46.176" v="3166" actId="208"/>
          <ac:spMkLst>
            <pc:docMk/>
            <pc:sldMk cId="1334024042" sldId="2076138436"/>
            <ac:spMk id="32" creationId="{41495147-0CA9-4AE3-9C89-C0F173C1F003}"/>
          </ac:spMkLst>
        </pc:spChg>
        <pc:spChg chg="add mod">
          <ac:chgData name="Hisashi Goto" userId="a3e3cca2-170d-40e8-b490-b298da8fceba" providerId="ADAL" clId="{C57B3958-3A43-4785-8AF5-4CEA5B32759B}" dt="2021-11-26T06:54:38.776" v="3187" actId="1076"/>
          <ac:spMkLst>
            <pc:docMk/>
            <pc:sldMk cId="1334024042" sldId="2076138436"/>
            <ac:spMk id="36" creationId="{D6D2651D-7D41-4A16-9A0B-BFD0103A08E6}"/>
          </ac:spMkLst>
        </pc:spChg>
        <pc:spChg chg="add mod">
          <ac:chgData name="Hisashi Goto" userId="a3e3cca2-170d-40e8-b490-b298da8fceba" providerId="ADAL" clId="{C57B3958-3A43-4785-8AF5-4CEA5B32759B}" dt="2021-11-26T06:55:32.601" v="3214" actId="20577"/>
          <ac:spMkLst>
            <pc:docMk/>
            <pc:sldMk cId="1334024042" sldId="2076138436"/>
            <ac:spMk id="38" creationId="{771E8F52-D43A-4BF2-9D11-76042810EB41}"/>
          </ac:spMkLst>
        </pc:spChg>
        <pc:picChg chg="add mod">
          <ac:chgData name="Hisashi Goto" userId="a3e3cca2-170d-40e8-b490-b298da8fceba" providerId="ADAL" clId="{C57B3958-3A43-4785-8AF5-4CEA5B32759B}" dt="2021-11-26T06:44:01.065" v="2865" actId="1076"/>
          <ac:picMkLst>
            <pc:docMk/>
            <pc:sldMk cId="1334024042" sldId="2076138436"/>
            <ac:picMk id="4" creationId="{E310FBF9-22C7-4C37-A6F3-C63530E60CF9}"/>
          </ac:picMkLst>
        </pc:picChg>
        <pc:cxnChg chg="add mod">
          <ac:chgData name="Hisashi Goto" userId="a3e3cca2-170d-40e8-b490-b298da8fceba" providerId="ADAL" clId="{C57B3958-3A43-4785-8AF5-4CEA5B32759B}" dt="2021-11-26T06:48:04.169" v="3035" actId="14100"/>
          <ac:cxnSpMkLst>
            <pc:docMk/>
            <pc:sldMk cId="1334024042" sldId="2076138436"/>
            <ac:cxnSpMk id="7" creationId="{E7A8D8D8-9BD8-46AA-858F-1BCBB92F6B6A}"/>
          </ac:cxnSpMkLst>
        </pc:cxnChg>
        <pc:cxnChg chg="add mod">
          <ac:chgData name="Hisashi Goto" userId="a3e3cca2-170d-40e8-b490-b298da8fceba" providerId="ADAL" clId="{C57B3958-3A43-4785-8AF5-4CEA5B32759B}" dt="2021-11-26T06:47:08.414" v="3026" actId="14100"/>
          <ac:cxnSpMkLst>
            <pc:docMk/>
            <pc:sldMk cId="1334024042" sldId="2076138436"/>
            <ac:cxnSpMk id="11" creationId="{F3E2B5F5-4A95-4D43-88A3-4529F70CDBE3}"/>
          </ac:cxnSpMkLst>
        </pc:cxnChg>
        <pc:cxnChg chg="add del">
          <ac:chgData name="Hisashi Goto" userId="a3e3cca2-170d-40e8-b490-b298da8fceba" providerId="ADAL" clId="{C57B3958-3A43-4785-8AF5-4CEA5B32759B}" dt="2021-11-26T06:45:00.466" v="2877" actId="478"/>
          <ac:cxnSpMkLst>
            <pc:docMk/>
            <pc:sldMk cId="1334024042" sldId="2076138436"/>
            <ac:cxnSpMk id="13" creationId="{3DB7A0E3-67AC-4133-906C-3954E40218ED}"/>
          </ac:cxnSpMkLst>
        </pc:cxnChg>
        <pc:cxnChg chg="add mod">
          <ac:chgData name="Hisashi Goto" userId="a3e3cca2-170d-40e8-b490-b298da8fceba" providerId="ADAL" clId="{C57B3958-3A43-4785-8AF5-4CEA5B32759B}" dt="2021-11-26T06:49:33.678" v="3037" actId="208"/>
          <ac:cxnSpMkLst>
            <pc:docMk/>
            <pc:sldMk cId="1334024042" sldId="2076138436"/>
            <ac:cxnSpMk id="21" creationId="{D7BE42AC-9426-4221-9F27-3CA2DA474BB9}"/>
          </ac:cxnSpMkLst>
        </pc:cxnChg>
        <pc:cxnChg chg="add mod">
          <ac:chgData name="Hisashi Goto" userId="a3e3cca2-170d-40e8-b490-b298da8fceba" providerId="ADAL" clId="{C57B3958-3A43-4785-8AF5-4CEA5B32759B}" dt="2021-11-26T06:50:43.388" v="3101" actId="208"/>
          <ac:cxnSpMkLst>
            <pc:docMk/>
            <pc:sldMk cId="1334024042" sldId="2076138436"/>
            <ac:cxnSpMk id="25" creationId="{31BFA83A-CFAD-49D1-BD30-0B749DC9372D}"/>
          </ac:cxnSpMkLst>
        </pc:cxnChg>
        <pc:cxnChg chg="add mod">
          <ac:chgData name="Hisashi Goto" userId="a3e3cca2-170d-40e8-b490-b298da8fceba" providerId="ADAL" clId="{C57B3958-3A43-4785-8AF5-4CEA5B32759B}" dt="2021-11-26T06:50:55.241" v="3103" actId="208"/>
          <ac:cxnSpMkLst>
            <pc:docMk/>
            <pc:sldMk cId="1334024042" sldId="2076138436"/>
            <ac:cxnSpMk id="27" creationId="{9B6F81FA-4B60-4954-B7DD-0BFDDAD6CEAB}"/>
          </ac:cxnSpMkLst>
        </pc:cxnChg>
        <pc:cxnChg chg="add del mod">
          <ac:chgData name="Hisashi Goto" userId="a3e3cca2-170d-40e8-b490-b298da8fceba" providerId="ADAL" clId="{C57B3958-3A43-4785-8AF5-4CEA5B32759B}" dt="2021-11-26T06:52:45.616" v="3154" actId="478"/>
          <ac:cxnSpMkLst>
            <pc:docMk/>
            <pc:sldMk cId="1334024042" sldId="2076138436"/>
            <ac:cxnSpMk id="30" creationId="{0F8703C7-E6FB-48FF-ADB4-AB6180D11395}"/>
          </ac:cxnSpMkLst>
        </pc:cxnChg>
        <pc:cxnChg chg="add mod">
          <ac:chgData name="Hisashi Goto" userId="a3e3cca2-170d-40e8-b490-b298da8fceba" providerId="ADAL" clId="{C57B3958-3A43-4785-8AF5-4CEA5B32759B}" dt="2021-11-26T06:53:54.708" v="3168" actId="208"/>
          <ac:cxnSpMkLst>
            <pc:docMk/>
            <pc:sldMk cId="1334024042" sldId="2076138436"/>
            <ac:cxnSpMk id="34" creationId="{5212E1FC-B24B-40B2-B947-3CBAF4ADDDC1}"/>
          </ac:cxnSpMkLst>
        </pc:cxnChg>
        <pc:cxnChg chg="add mod">
          <ac:chgData name="Hisashi Goto" userId="a3e3cca2-170d-40e8-b490-b298da8fceba" providerId="ADAL" clId="{C57B3958-3A43-4785-8AF5-4CEA5B32759B}" dt="2021-11-26T06:55:25.971" v="3193" actId="20577"/>
          <ac:cxnSpMkLst>
            <pc:docMk/>
            <pc:sldMk cId="1334024042" sldId="2076138436"/>
            <ac:cxnSpMk id="40" creationId="{25753D95-F225-4926-8735-094BE830AC66}"/>
          </ac:cxnSpMkLst>
        </pc:cxnChg>
      </pc:sldChg>
      <pc:sldChg chg="addSp modSp new mod">
        <pc:chgData name="Hisashi Goto" userId="a3e3cca2-170d-40e8-b490-b298da8fceba" providerId="ADAL" clId="{C57B3958-3A43-4785-8AF5-4CEA5B32759B}" dt="2021-11-26T07:12:09.878" v="3474" actId="404"/>
        <pc:sldMkLst>
          <pc:docMk/>
          <pc:sldMk cId="1911065297" sldId="2076138437"/>
        </pc:sldMkLst>
        <pc:spChg chg="mod">
          <ac:chgData name="Hisashi Goto" userId="a3e3cca2-170d-40e8-b490-b298da8fceba" providerId="ADAL" clId="{C57B3958-3A43-4785-8AF5-4CEA5B32759B}" dt="2021-11-26T07:12:09.878" v="3474" actId="404"/>
          <ac:spMkLst>
            <pc:docMk/>
            <pc:sldMk cId="1911065297" sldId="2076138437"/>
            <ac:spMk id="2" creationId="{D8649F3F-5FC0-427D-93B9-77698C7992F8}"/>
          </ac:spMkLst>
        </pc:spChg>
        <pc:spChg chg="add mod">
          <ac:chgData name="Hisashi Goto" userId="a3e3cca2-170d-40e8-b490-b298da8fceba" providerId="ADAL" clId="{C57B3958-3A43-4785-8AF5-4CEA5B32759B}" dt="2021-11-26T07:03:55.282" v="3409" actId="13926"/>
          <ac:spMkLst>
            <pc:docMk/>
            <pc:sldMk cId="1911065297" sldId="2076138437"/>
            <ac:spMk id="3" creationId="{3C01A275-801A-4D1F-B597-A1268920EABE}"/>
          </ac:spMkLst>
        </pc:spChg>
        <pc:spChg chg="add mod">
          <ac:chgData name="Hisashi Goto" userId="a3e3cca2-170d-40e8-b490-b298da8fceba" providerId="ADAL" clId="{C57B3958-3A43-4785-8AF5-4CEA5B32759B}" dt="2021-11-26T07:06:16.912" v="3459" actId="20577"/>
          <ac:spMkLst>
            <pc:docMk/>
            <pc:sldMk cId="1911065297" sldId="2076138437"/>
            <ac:spMk id="4" creationId="{CE71AF8D-C85D-420B-A584-37475D791E67}"/>
          </ac:spMkLst>
        </pc:spChg>
        <pc:spChg chg="add mod">
          <ac:chgData name="Hisashi Goto" userId="a3e3cca2-170d-40e8-b490-b298da8fceba" providerId="ADAL" clId="{C57B3958-3A43-4785-8AF5-4CEA5B32759B}" dt="2021-11-26T07:04:12.202" v="3413" actId="207"/>
          <ac:spMkLst>
            <pc:docMk/>
            <pc:sldMk cId="1911065297" sldId="2076138437"/>
            <ac:spMk id="5" creationId="{90844574-9B5D-4003-A632-BDBF8DD3FB8E}"/>
          </ac:spMkLst>
        </pc:spChg>
      </pc:sldChg>
      <pc:sldChg chg="addSp modSp new mod">
        <pc:chgData name="Hisashi Goto" userId="a3e3cca2-170d-40e8-b490-b298da8fceba" providerId="ADAL" clId="{C57B3958-3A43-4785-8AF5-4CEA5B32759B}" dt="2021-11-28T18:53:00.012" v="3619" actId="1076"/>
        <pc:sldMkLst>
          <pc:docMk/>
          <pc:sldMk cId="3950262442" sldId="2076138438"/>
        </pc:sldMkLst>
        <pc:spChg chg="mod">
          <ac:chgData name="Hisashi Goto" userId="a3e3cca2-170d-40e8-b490-b298da8fceba" providerId="ADAL" clId="{C57B3958-3A43-4785-8AF5-4CEA5B32759B}" dt="2021-11-26T08:00:27.249" v="3598" actId="207"/>
          <ac:spMkLst>
            <pc:docMk/>
            <pc:sldMk cId="3950262442" sldId="2076138438"/>
            <ac:spMk id="2" creationId="{2BEBD42B-F718-4CB1-9F6A-2FC37BE6D392}"/>
          </ac:spMkLst>
        </pc:spChg>
        <pc:picChg chg="add mod">
          <ac:chgData name="Hisashi Goto" userId="a3e3cca2-170d-40e8-b490-b298da8fceba" providerId="ADAL" clId="{C57B3958-3A43-4785-8AF5-4CEA5B32759B}" dt="2021-11-28T18:53:00.012" v="3619" actId="1076"/>
          <ac:picMkLst>
            <pc:docMk/>
            <pc:sldMk cId="3950262442" sldId="2076138438"/>
            <ac:picMk id="4" creationId="{3E95204E-7772-4563-809D-CE8380DF6146}"/>
          </ac:picMkLst>
        </pc:picChg>
      </pc:sldChg>
      <pc:sldChg chg="addSp modSp new mod">
        <pc:chgData name="Hisashi Goto" userId="a3e3cca2-170d-40e8-b490-b298da8fceba" providerId="ADAL" clId="{C57B3958-3A43-4785-8AF5-4CEA5B32759B}" dt="2021-11-28T22:56:28.058" v="3850" actId="14100"/>
        <pc:sldMkLst>
          <pc:docMk/>
          <pc:sldMk cId="4032681665" sldId="2076138439"/>
        </pc:sldMkLst>
        <pc:spChg chg="mod">
          <ac:chgData name="Hisashi Goto" userId="a3e3cca2-170d-40e8-b490-b298da8fceba" providerId="ADAL" clId="{C57B3958-3A43-4785-8AF5-4CEA5B32759B}" dt="2021-11-28T22:55:10.230" v="3786" actId="20577"/>
          <ac:spMkLst>
            <pc:docMk/>
            <pc:sldMk cId="4032681665" sldId="2076138439"/>
            <ac:spMk id="2" creationId="{11F8361F-1BF8-4789-BA2B-04BEF5BE6A66}"/>
          </ac:spMkLst>
        </pc:spChg>
        <pc:spChg chg="add mod">
          <ac:chgData name="Hisashi Goto" userId="a3e3cca2-170d-40e8-b490-b298da8fceba" providerId="ADAL" clId="{C57B3958-3A43-4785-8AF5-4CEA5B32759B}" dt="2021-11-28T22:56:28.058" v="3850" actId="14100"/>
          <ac:spMkLst>
            <pc:docMk/>
            <pc:sldMk cId="4032681665" sldId="2076138439"/>
            <ac:spMk id="5" creationId="{3B1A5AAD-6AD9-42D4-8BE0-86635CD6C677}"/>
          </ac:spMkLst>
        </pc:spChg>
        <pc:picChg chg="add mod">
          <ac:chgData name="Hisashi Goto" userId="a3e3cca2-170d-40e8-b490-b298da8fceba" providerId="ADAL" clId="{C57B3958-3A43-4785-8AF5-4CEA5B32759B}" dt="2021-11-28T22:55:12.923" v="3787" actId="1076"/>
          <ac:picMkLst>
            <pc:docMk/>
            <pc:sldMk cId="4032681665" sldId="2076138439"/>
            <ac:picMk id="4" creationId="{E0A8455D-2D54-44F0-8D90-C96CA4F7A10F}"/>
          </ac:picMkLst>
        </pc:picChg>
      </pc:sldChg>
      <pc:sldChg chg="addSp delSp modSp add mod">
        <pc:chgData name="Hisashi Goto" userId="a3e3cca2-170d-40e8-b490-b298da8fceba" providerId="ADAL" clId="{C57B3958-3A43-4785-8AF5-4CEA5B32759B}" dt="2021-11-28T22:56:36.078" v="3853" actId="208"/>
        <pc:sldMkLst>
          <pc:docMk/>
          <pc:sldMk cId="3140293565" sldId="2076138440"/>
        </pc:sldMkLst>
        <pc:spChg chg="del">
          <ac:chgData name="Hisashi Goto" userId="a3e3cca2-170d-40e8-b490-b298da8fceba" providerId="ADAL" clId="{C57B3958-3A43-4785-8AF5-4CEA5B32759B}" dt="2021-11-28T22:56:08.294" v="3846" actId="478"/>
          <ac:spMkLst>
            <pc:docMk/>
            <pc:sldMk cId="3140293565" sldId="2076138440"/>
            <ac:spMk id="5" creationId="{3B1A5AAD-6AD9-42D4-8BE0-86635CD6C677}"/>
          </ac:spMkLst>
        </pc:spChg>
        <pc:spChg chg="add mod">
          <ac:chgData name="Hisashi Goto" userId="a3e3cca2-170d-40e8-b490-b298da8fceba" providerId="ADAL" clId="{C57B3958-3A43-4785-8AF5-4CEA5B32759B}" dt="2021-11-28T22:56:36.078" v="3853" actId="208"/>
          <ac:spMkLst>
            <pc:docMk/>
            <pc:sldMk cId="3140293565" sldId="2076138440"/>
            <ac:spMk id="7" creationId="{7FABBF27-F025-44D8-BEBD-5137E803FF61}"/>
          </ac:spMkLst>
        </pc:spChg>
        <pc:picChg chg="del">
          <ac:chgData name="Hisashi Goto" userId="a3e3cca2-170d-40e8-b490-b298da8fceba" providerId="ADAL" clId="{C57B3958-3A43-4785-8AF5-4CEA5B32759B}" dt="2021-11-28T22:56:05.802" v="3845" actId="478"/>
          <ac:picMkLst>
            <pc:docMk/>
            <pc:sldMk cId="3140293565" sldId="2076138440"/>
            <ac:picMk id="4" creationId="{E0A8455D-2D54-44F0-8D90-C96CA4F7A10F}"/>
          </ac:picMkLst>
        </pc:picChg>
        <pc:picChg chg="add mod">
          <ac:chgData name="Hisashi Goto" userId="a3e3cca2-170d-40e8-b490-b298da8fceba" providerId="ADAL" clId="{C57B3958-3A43-4785-8AF5-4CEA5B32759B}" dt="2021-11-28T22:56:22.569" v="3849" actId="1076"/>
          <ac:picMkLst>
            <pc:docMk/>
            <pc:sldMk cId="3140293565" sldId="2076138440"/>
            <ac:picMk id="6" creationId="{6EE7AEAA-B15B-481B-AB3D-AB1A68372670}"/>
          </ac:picMkLst>
        </pc:picChg>
      </pc:sldChg>
      <pc:sldChg chg="addSp delSp modSp add mod ord">
        <pc:chgData name="Hisashi Goto" userId="a3e3cca2-170d-40e8-b490-b298da8fceba" providerId="ADAL" clId="{C57B3958-3A43-4785-8AF5-4CEA5B32759B}" dt="2021-11-28T23:01:06.011" v="3971"/>
        <pc:sldMkLst>
          <pc:docMk/>
          <pc:sldMk cId="1692018239" sldId="2076138441"/>
        </pc:sldMkLst>
        <pc:spChg chg="del">
          <ac:chgData name="Hisashi Goto" userId="a3e3cca2-170d-40e8-b490-b298da8fceba" providerId="ADAL" clId="{C57B3958-3A43-4785-8AF5-4CEA5B32759B}" dt="2021-11-28T22:56:53.804" v="3855" actId="478"/>
          <ac:spMkLst>
            <pc:docMk/>
            <pc:sldMk cId="1692018239" sldId="2076138441"/>
            <ac:spMk id="5" creationId="{3B1A5AAD-6AD9-42D4-8BE0-86635CD6C677}"/>
          </ac:spMkLst>
        </pc:spChg>
        <pc:spChg chg="add mod">
          <ac:chgData name="Hisashi Goto" userId="a3e3cca2-170d-40e8-b490-b298da8fceba" providerId="ADAL" clId="{C57B3958-3A43-4785-8AF5-4CEA5B32759B}" dt="2021-11-28T22:57:09.184" v="3862" actId="208"/>
          <ac:spMkLst>
            <pc:docMk/>
            <pc:sldMk cId="1692018239" sldId="2076138441"/>
            <ac:spMk id="7" creationId="{984A98F8-CF8C-4338-81F7-2B52F450E2BA}"/>
          </ac:spMkLst>
        </pc:spChg>
        <pc:picChg chg="del">
          <ac:chgData name="Hisashi Goto" userId="a3e3cca2-170d-40e8-b490-b298da8fceba" providerId="ADAL" clId="{C57B3958-3A43-4785-8AF5-4CEA5B32759B}" dt="2021-11-28T22:56:42.476" v="3854" actId="478"/>
          <ac:picMkLst>
            <pc:docMk/>
            <pc:sldMk cId="1692018239" sldId="2076138441"/>
            <ac:picMk id="4" creationId="{E0A8455D-2D54-44F0-8D90-C96CA4F7A10F}"/>
          </ac:picMkLst>
        </pc:picChg>
        <pc:picChg chg="add mod">
          <ac:chgData name="Hisashi Goto" userId="a3e3cca2-170d-40e8-b490-b298da8fceba" providerId="ADAL" clId="{C57B3958-3A43-4785-8AF5-4CEA5B32759B}" dt="2021-11-28T22:56:58.904" v="3859" actId="1076"/>
          <ac:picMkLst>
            <pc:docMk/>
            <pc:sldMk cId="1692018239" sldId="2076138441"/>
            <ac:picMk id="6" creationId="{8CC492C2-13A1-4D41-BAFB-EA5851784B86}"/>
          </ac:picMkLst>
        </pc:picChg>
      </pc:sldChg>
      <pc:sldChg chg="addSp delSp modSp new mod chgLayout">
        <pc:chgData name="Hisashi Goto" userId="a3e3cca2-170d-40e8-b490-b298da8fceba" providerId="ADAL" clId="{C57B3958-3A43-4785-8AF5-4CEA5B32759B}" dt="2021-11-28T22:55:54.169" v="3844" actId="20577"/>
        <pc:sldMkLst>
          <pc:docMk/>
          <pc:sldMk cId="1687542199" sldId="2076138442"/>
        </pc:sldMkLst>
        <pc:spChg chg="del mod ord">
          <ac:chgData name="Hisashi Goto" userId="a3e3cca2-170d-40e8-b490-b298da8fceba" providerId="ADAL" clId="{C57B3958-3A43-4785-8AF5-4CEA5B32759B}" dt="2021-11-28T22:55:38.644" v="3795" actId="700"/>
          <ac:spMkLst>
            <pc:docMk/>
            <pc:sldMk cId="1687542199" sldId="2076138442"/>
            <ac:spMk id="2" creationId="{5066F517-F881-44FA-9E23-C16277DBE886}"/>
          </ac:spMkLst>
        </pc:spChg>
        <pc:spChg chg="add mod ord">
          <ac:chgData name="Hisashi Goto" userId="a3e3cca2-170d-40e8-b490-b298da8fceba" providerId="ADAL" clId="{C57B3958-3A43-4785-8AF5-4CEA5B32759B}" dt="2021-11-28T22:55:54.169" v="3844" actId="20577"/>
          <ac:spMkLst>
            <pc:docMk/>
            <pc:sldMk cId="1687542199" sldId="2076138442"/>
            <ac:spMk id="3" creationId="{E7E099B1-96F0-4AF9-BFC3-F9D3FDFF4EB3}"/>
          </ac:spMkLst>
        </pc:spChg>
        <pc:spChg chg="add mod ord">
          <ac:chgData name="Hisashi Goto" userId="a3e3cca2-170d-40e8-b490-b298da8fceba" providerId="ADAL" clId="{C57B3958-3A43-4785-8AF5-4CEA5B32759B}" dt="2021-11-28T22:55:38.644" v="3795" actId="700"/>
          <ac:spMkLst>
            <pc:docMk/>
            <pc:sldMk cId="1687542199" sldId="2076138442"/>
            <ac:spMk id="4" creationId="{59EB4A37-D92A-4F65-B603-69EF7AE323E4}"/>
          </ac:spMkLst>
        </pc:spChg>
      </pc:sldChg>
      <pc:sldChg chg="addSp modSp new mod">
        <pc:chgData name="Hisashi Goto" userId="a3e3cca2-170d-40e8-b490-b298da8fceba" providerId="ADAL" clId="{C57B3958-3A43-4785-8AF5-4CEA5B32759B}" dt="2021-11-28T22:59:16.820" v="3955" actId="20577"/>
        <pc:sldMkLst>
          <pc:docMk/>
          <pc:sldMk cId="1984431635" sldId="2076138443"/>
        </pc:sldMkLst>
        <pc:spChg chg="mod">
          <ac:chgData name="Hisashi Goto" userId="a3e3cca2-170d-40e8-b490-b298da8fceba" providerId="ADAL" clId="{C57B3958-3A43-4785-8AF5-4CEA5B32759B}" dt="2021-11-28T22:59:16.820" v="3955" actId="20577"/>
          <ac:spMkLst>
            <pc:docMk/>
            <pc:sldMk cId="1984431635" sldId="2076138443"/>
            <ac:spMk id="2" creationId="{16C560C8-DAFF-461C-8B56-81B66B9709FD}"/>
          </ac:spMkLst>
        </pc:spChg>
        <pc:spChg chg="add mod">
          <ac:chgData name="Hisashi Goto" userId="a3e3cca2-170d-40e8-b490-b298da8fceba" providerId="ADAL" clId="{C57B3958-3A43-4785-8AF5-4CEA5B32759B}" dt="2021-11-28T22:58:29.964" v="3891" actId="1076"/>
          <ac:spMkLst>
            <pc:docMk/>
            <pc:sldMk cId="1984431635" sldId="2076138443"/>
            <ac:spMk id="5" creationId="{81F06BA1-B62C-4D02-8572-B71F1BC8C2E9}"/>
          </ac:spMkLst>
        </pc:spChg>
        <pc:picChg chg="add mod">
          <ac:chgData name="Hisashi Goto" userId="a3e3cca2-170d-40e8-b490-b298da8fceba" providerId="ADAL" clId="{C57B3958-3A43-4785-8AF5-4CEA5B32759B}" dt="2021-11-28T22:58:29.964" v="3891" actId="1076"/>
          <ac:picMkLst>
            <pc:docMk/>
            <pc:sldMk cId="1984431635" sldId="2076138443"/>
            <ac:picMk id="4" creationId="{C21F4DAF-431E-4324-B2DE-8AC0443EDA1C}"/>
          </ac:picMkLst>
        </pc:picChg>
        <pc:picChg chg="add mod">
          <ac:chgData name="Hisashi Goto" userId="a3e3cca2-170d-40e8-b490-b298da8fceba" providerId="ADAL" clId="{C57B3958-3A43-4785-8AF5-4CEA5B32759B}" dt="2021-11-28T22:57:59.850" v="3873" actId="1076"/>
          <ac:picMkLst>
            <pc:docMk/>
            <pc:sldMk cId="1984431635" sldId="2076138443"/>
            <ac:picMk id="7" creationId="{DEBD154A-209C-4D56-9039-926DADDC02E5}"/>
          </ac:picMkLst>
        </pc:picChg>
      </pc:sldChg>
      <pc:sldChg chg="addSp modSp new mod">
        <pc:chgData name="Hisashi Goto" userId="a3e3cca2-170d-40e8-b490-b298da8fceba" providerId="ADAL" clId="{C57B3958-3A43-4785-8AF5-4CEA5B32759B}" dt="2021-11-28T22:59:22.525" v="3966" actId="5793"/>
        <pc:sldMkLst>
          <pc:docMk/>
          <pc:sldMk cId="2802729398" sldId="2076138444"/>
        </pc:sldMkLst>
        <pc:spChg chg="mod">
          <ac:chgData name="Hisashi Goto" userId="a3e3cca2-170d-40e8-b490-b298da8fceba" providerId="ADAL" clId="{C57B3958-3A43-4785-8AF5-4CEA5B32759B}" dt="2021-11-28T22:59:22.525" v="3966" actId="5793"/>
          <ac:spMkLst>
            <pc:docMk/>
            <pc:sldMk cId="2802729398" sldId="2076138444"/>
            <ac:spMk id="2" creationId="{1AF370A3-A2C8-4DEC-9641-A3986C059B8E}"/>
          </ac:spMkLst>
        </pc:spChg>
        <pc:spChg chg="add mod">
          <ac:chgData name="Hisashi Goto" userId="a3e3cca2-170d-40e8-b490-b298da8fceba" providerId="ADAL" clId="{C57B3958-3A43-4785-8AF5-4CEA5B32759B}" dt="2021-11-28T22:58:52.575" v="3940" actId="1037"/>
          <ac:spMkLst>
            <pc:docMk/>
            <pc:sldMk cId="2802729398" sldId="2076138444"/>
            <ac:spMk id="6" creationId="{0D244A4B-4309-4DB5-92B0-AA7C516CFC71}"/>
          </ac:spMkLst>
        </pc:spChg>
        <pc:picChg chg="add">
          <ac:chgData name="Hisashi Goto" userId="a3e3cca2-170d-40e8-b490-b298da8fceba" providerId="ADAL" clId="{C57B3958-3A43-4785-8AF5-4CEA5B32759B}" dt="2021-11-28T22:58:14.104" v="3875" actId="22"/>
          <ac:picMkLst>
            <pc:docMk/>
            <pc:sldMk cId="2802729398" sldId="2076138444"/>
            <ac:picMk id="4" creationId="{3171DB70-6A7E-44D1-B0CA-8A4A522CAB24}"/>
          </ac:picMkLst>
        </pc:picChg>
        <pc:picChg chg="add mod">
          <ac:chgData name="Hisashi Goto" userId="a3e3cca2-170d-40e8-b490-b298da8fceba" providerId="ADAL" clId="{C57B3958-3A43-4785-8AF5-4CEA5B32759B}" dt="2021-11-28T22:59:09.060" v="3943" actId="1076"/>
          <ac:picMkLst>
            <pc:docMk/>
            <pc:sldMk cId="2802729398" sldId="2076138444"/>
            <ac:picMk id="8" creationId="{112BF75B-5EAE-4CB0-8E7F-7226B17E21A9}"/>
          </ac:picMkLst>
        </pc:picChg>
      </pc:sldChg>
      <pc:sldChg chg="addSp modSp new mod ord">
        <pc:chgData name="Hisashi Goto" userId="a3e3cca2-170d-40e8-b490-b298da8fceba" providerId="ADAL" clId="{C57B3958-3A43-4785-8AF5-4CEA5B32759B}" dt="2021-11-28T23:02:35.873" v="3993" actId="208"/>
        <pc:sldMkLst>
          <pc:docMk/>
          <pc:sldMk cId="4172695089" sldId="2076138445"/>
        </pc:sldMkLst>
        <pc:spChg chg="mod">
          <ac:chgData name="Hisashi Goto" userId="a3e3cca2-170d-40e8-b490-b298da8fceba" providerId="ADAL" clId="{C57B3958-3A43-4785-8AF5-4CEA5B32759B}" dt="2021-11-28T23:01:47.945" v="3978" actId="20577"/>
          <ac:spMkLst>
            <pc:docMk/>
            <pc:sldMk cId="4172695089" sldId="2076138445"/>
            <ac:spMk id="2" creationId="{F945988F-3178-4548-AF5C-32654588AF4F}"/>
          </ac:spMkLst>
        </pc:spChg>
        <pc:spChg chg="add mod">
          <ac:chgData name="Hisashi Goto" userId="a3e3cca2-170d-40e8-b490-b298da8fceba" providerId="ADAL" clId="{C57B3958-3A43-4785-8AF5-4CEA5B32759B}" dt="2021-11-28T23:02:27.331" v="3990" actId="208"/>
          <ac:spMkLst>
            <pc:docMk/>
            <pc:sldMk cId="4172695089" sldId="2076138445"/>
            <ac:spMk id="7" creationId="{C9A62572-56FE-4542-8346-B8C6B148C2A5}"/>
          </ac:spMkLst>
        </pc:spChg>
        <pc:spChg chg="add mod">
          <ac:chgData name="Hisashi Goto" userId="a3e3cca2-170d-40e8-b490-b298da8fceba" providerId="ADAL" clId="{C57B3958-3A43-4785-8AF5-4CEA5B32759B}" dt="2021-11-28T23:02:35.873" v="3993" actId="208"/>
          <ac:spMkLst>
            <pc:docMk/>
            <pc:sldMk cId="4172695089" sldId="2076138445"/>
            <ac:spMk id="8" creationId="{7624F4F8-B024-457A-8894-CCBB19687D7B}"/>
          </ac:spMkLst>
        </pc:spChg>
        <pc:picChg chg="add mod">
          <ac:chgData name="Hisashi Goto" userId="a3e3cca2-170d-40e8-b490-b298da8fceba" providerId="ADAL" clId="{C57B3958-3A43-4785-8AF5-4CEA5B32759B}" dt="2021-11-28T23:01:52.973" v="3980" actId="1076"/>
          <ac:picMkLst>
            <pc:docMk/>
            <pc:sldMk cId="4172695089" sldId="2076138445"/>
            <ac:picMk id="4" creationId="{5EA443C1-66DB-46E9-A7C0-5B8528B3B273}"/>
          </ac:picMkLst>
        </pc:picChg>
        <pc:picChg chg="add mod">
          <ac:chgData name="Hisashi Goto" userId="a3e3cca2-170d-40e8-b490-b298da8fceba" providerId="ADAL" clId="{C57B3958-3A43-4785-8AF5-4CEA5B32759B}" dt="2021-11-28T23:02:18.242" v="3987" actId="14100"/>
          <ac:picMkLst>
            <pc:docMk/>
            <pc:sldMk cId="4172695089" sldId="2076138445"/>
            <ac:picMk id="6" creationId="{033E126A-CF93-4BB8-969C-D371A6AC52E9}"/>
          </ac:picMkLst>
        </pc:picChg>
      </pc:sldChg>
      <pc:sldChg chg="addSp modSp new mod">
        <pc:chgData name="Hisashi Goto" userId="a3e3cca2-170d-40e8-b490-b298da8fceba" providerId="ADAL" clId="{C57B3958-3A43-4785-8AF5-4CEA5B32759B}" dt="2021-11-28T23:03:49.890" v="4014" actId="208"/>
        <pc:sldMkLst>
          <pc:docMk/>
          <pc:sldMk cId="2454917306" sldId="2076138446"/>
        </pc:sldMkLst>
        <pc:spChg chg="mod">
          <ac:chgData name="Hisashi Goto" userId="a3e3cca2-170d-40e8-b490-b298da8fceba" providerId="ADAL" clId="{C57B3958-3A43-4785-8AF5-4CEA5B32759B}" dt="2021-11-28T23:02:43.907" v="3995"/>
          <ac:spMkLst>
            <pc:docMk/>
            <pc:sldMk cId="2454917306" sldId="2076138446"/>
            <ac:spMk id="2" creationId="{BFC4FB16-AD14-4EAA-BE37-36AF2AEB9107}"/>
          </ac:spMkLst>
        </pc:spChg>
        <pc:spChg chg="add mod">
          <ac:chgData name="Hisashi Goto" userId="a3e3cca2-170d-40e8-b490-b298da8fceba" providerId="ADAL" clId="{C57B3958-3A43-4785-8AF5-4CEA5B32759B}" dt="2021-11-28T23:03:42.609" v="4011" actId="208"/>
          <ac:spMkLst>
            <pc:docMk/>
            <pc:sldMk cId="2454917306" sldId="2076138446"/>
            <ac:spMk id="7" creationId="{FAE2BBD4-A755-454F-84D5-4E143318FA12}"/>
          </ac:spMkLst>
        </pc:spChg>
        <pc:spChg chg="add mod">
          <ac:chgData name="Hisashi Goto" userId="a3e3cca2-170d-40e8-b490-b298da8fceba" providerId="ADAL" clId="{C57B3958-3A43-4785-8AF5-4CEA5B32759B}" dt="2021-11-28T23:03:49.890" v="4014" actId="208"/>
          <ac:spMkLst>
            <pc:docMk/>
            <pc:sldMk cId="2454917306" sldId="2076138446"/>
            <ac:spMk id="8" creationId="{D938BCB4-C6F1-421B-933A-7A45522212F2}"/>
          </ac:spMkLst>
        </pc:spChg>
        <pc:picChg chg="add mod">
          <ac:chgData name="Hisashi Goto" userId="a3e3cca2-170d-40e8-b490-b298da8fceba" providerId="ADAL" clId="{C57B3958-3A43-4785-8AF5-4CEA5B32759B}" dt="2021-11-28T23:03:36.686" v="4008" actId="1076"/>
          <ac:picMkLst>
            <pc:docMk/>
            <pc:sldMk cId="2454917306" sldId="2076138446"/>
            <ac:picMk id="4" creationId="{7D313F95-614C-4B6C-A8A9-185345FC70AD}"/>
          </ac:picMkLst>
        </pc:picChg>
        <pc:picChg chg="add mod">
          <ac:chgData name="Hisashi Goto" userId="a3e3cca2-170d-40e8-b490-b298da8fceba" providerId="ADAL" clId="{C57B3958-3A43-4785-8AF5-4CEA5B32759B}" dt="2021-11-28T23:03:31.078" v="4007" actId="1076"/>
          <ac:picMkLst>
            <pc:docMk/>
            <pc:sldMk cId="2454917306" sldId="2076138446"/>
            <ac:picMk id="6" creationId="{01C40C9F-30DE-4C6E-B9F8-B8A52D4E4B40}"/>
          </ac:picMkLst>
        </pc:picChg>
      </pc:sldChg>
      <pc:sldChg chg="addSp modSp new mod">
        <pc:chgData name="Hisashi Goto" userId="a3e3cca2-170d-40e8-b490-b298da8fceba" providerId="ADAL" clId="{C57B3958-3A43-4785-8AF5-4CEA5B32759B}" dt="2021-11-28T23:09:15.223" v="4045" actId="14100"/>
        <pc:sldMkLst>
          <pc:docMk/>
          <pc:sldMk cId="2417743019" sldId="2076138447"/>
        </pc:sldMkLst>
        <pc:spChg chg="mod">
          <ac:chgData name="Hisashi Goto" userId="a3e3cca2-170d-40e8-b490-b298da8fceba" providerId="ADAL" clId="{C57B3958-3A43-4785-8AF5-4CEA5B32759B}" dt="2021-11-28T23:04:06.946" v="4040" actId="20577"/>
          <ac:spMkLst>
            <pc:docMk/>
            <pc:sldMk cId="2417743019" sldId="2076138447"/>
            <ac:spMk id="2" creationId="{DCF3AFE9-05CE-472E-95D8-921CC7B51F10}"/>
          </ac:spMkLst>
        </pc:spChg>
        <pc:picChg chg="add mod">
          <ac:chgData name="Hisashi Goto" userId="a3e3cca2-170d-40e8-b490-b298da8fceba" providerId="ADAL" clId="{C57B3958-3A43-4785-8AF5-4CEA5B32759B}" dt="2021-11-28T23:09:15.223" v="4045" actId="14100"/>
          <ac:picMkLst>
            <pc:docMk/>
            <pc:sldMk cId="2417743019" sldId="2076138447"/>
            <ac:picMk id="4" creationId="{2832A62D-0577-4E13-A8C6-0401A51F2DC9}"/>
          </ac:picMkLst>
        </pc:picChg>
      </pc:sldChg>
      <pc:sldChg chg="new">
        <pc:chgData name="Hisashi Goto" userId="a3e3cca2-170d-40e8-b490-b298da8fceba" providerId="ADAL" clId="{C57B3958-3A43-4785-8AF5-4CEA5B32759B}" dt="2021-11-28T23:03:58.223" v="4016" actId="680"/>
        <pc:sldMkLst>
          <pc:docMk/>
          <pc:sldMk cId="1659276012" sldId="207613844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11/26/2021 7:38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11/26/2021 7:37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err="1"/>
              <a:t>IntEnum</a:t>
            </a:r>
            <a:r>
              <a:rPr kumimoji="1" lang="en-US" altLang="ja-JP" dirty="0"/>
              <a:t> Class :  you can compare </a:t>
            </a:r>
            <a:r>
              <a:rPr kumimoji="1" lang="en-US" altLang="ja-JP" dirty="0" err="1"/>
              <a:t>enum</a:t>
            </a:r>
            <a:r>
              <a:rPr kumimoji="1" lang="en-US" altLang="ja-JP" dirty="0"/>
              <a:t> to </a:t>
            </a:r>
            <a:r>
              <a:rPr kumimoji="1" lang="en-US" altLang="ja-JP" dirty="0" err="1"/>
              <a:t>Integner</a:t>
            </a:r>
            <a:r>
              <a:rPr kumimoji="1" lang="en-US" altLang="ja-JP" dirty="0"/>
              <a:t> value</a:t>
            </a:r>
          </a:p>
          <a:p>
            <a:r>
              <a:rPr kumimoji="1" lang="en-US" altLang="ja-JP" dirty="0"/>
              <a:t>  For example :  if (</a:t>
            </a:r>
            <a:r>
              <a:rPr kumimoji="1" lang="en-US" altLang="ja-JP" dirty="0" err="1"/>
              <a:t>Status.Good</a:t>
            </a:r>
            <a:r>
              <a:rPr kumimoji="1" lang="en-US" altLang="ja-JP" dirty="0"/>
              <a:t> == 0)</a:t>
            </a:r>
          </a:p>
          <a:p>
            <a:endParaRPr kumimoji="1" lang="en-US" altLang="ja-JP"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11/26/2021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01001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11/26/2021 2:37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666648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Primary</a:t>
            </a:r>
          </a:p>
          <a:p>
            <a:r>
              <a:rPr kumimoji="1" lang="en-US" altLang="ja-JP" dirty="0"/>
              <a:t>25904854F3723BFCF4A7B08AB3AC00A790AD1756</a:t>
            </a:r>
          </a:p>
          <a:p>
            <a:r>
              <a:rPr kumimoji="1" lang="en-US" altLang="ja-JP" dirty="0"/>
              <a:t>Subject</a:t>
            </a:r>
          </a:p>
          <a:p>
            <a:r>
              <a:rPr kumimoji="1" lang="en-US" altLang="ja-JP" dirty="0" err="1"/>
              <a:t>mytestrootcert</a:t>
            </a:r>
            <a:endParaRPr kumimoji="1" lang="en-US" altLang="ja-JP" dirty="0"/>
          </a:p>
          <a:p>
            <a:r>
              <a:rPr kumimoji="1" lang="en-US" altLang="ja-JP" dirty="0" err="1"/>
              <a:t>Thumprint</a:t>
            </a:r>
            <a:endParaRPr kumimoji="1" lang="en-US" altLang="ja-JP" dirty="0"/>
          </a:p>
          <a:p>
            <a:r>
              <a:rPr kumimoji="1" lang="en-US" altLang="ja-JP" dirty="0"/>
              <a:t>25904854F3723BFCF4A7B08AB3AC00A790AD1756</a:t>
            </a:r>
          </a:p>
          <a:p>
            <a:r>
              <a:rPr kumimoji="1" lang="en-US" altLang="ja-JP" dirty="0"/>
              <a:t>Verification Code (only 17 hours)</a:t>
            </a:r>
            <a:br>
              <a:rPr kumimoji="1" lang="en-US" altLang="ja-JP" dirty="0"/>
            </a:br>
            <a:r>
              <a:rPr kumimoji="1" lang="en-US" altLang="ja-JP" dirty="0"/>
              <a:t>05B505B43C2C22736DEA1242611D00FBD1BCE8987801B1B1</a:t>
            </a:r>
            <a:endParaRPr kumimoji="1" lang="ja-JP" alt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11/26/2021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730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2.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21.jp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49.jp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20.jpg"/><Relationship Id="rId4" Type="http://schemas.openxmlformats.org/officeDocument/2006/relationships/image" Target="../media/image50.jp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3.xml"/><Relationship Id="rId6" Type="http://schemas.openxmlformats.org/officeDocument/2006/relationships/image" Target="../media/image10.jpg"/><Relationship Id="rId5" Type="http://schemas.openxmlformats.org/officeDocument/2006/relationships/image" Target="../media/image11.jpg"/><Relationship Id="rId4" Type="http://schemas.openxmlformats.org/officeDocument/2006/relationships/image" Target="../media/image21.jp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21.jp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3.xml"/><Relationship Id="rId6" Type="http://schemas.openxmlformats.org/officeDocument/2006/relationships/image" Target="../media/image10.jpg"/><Relationship Id="rId5" Type="http://schemas.openxmlformats.org/officeDocument/2006/relationships/image" Target="../media/image11.jpg"/><Relationship Id="rId4" Type="http://schemas.openxmlformats.org/officeDocument/2006/relationships/image" Target="../media/image21.jp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ltLang="ja-JP"/>
              <a:t>Click icon to add picture</a:t>
            </a:r>
            <a:endParaRPr lang="en-US"/>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ltLang="ja-JP"/>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ja-JP"/>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ltLang="ja-JP"/>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6385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1697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working in a datacenter.">
            <a:extLst>
              <a:ext uri="{FF2B5EF4-FFF2-40B4-BE49-F238E27FC236}">
                <a16:creationId xmlns:a16="http://schemas.microsoft.com/office/drawing/2014/main" id="{B42573C8-4111-44FD-B7F7-A4B36968C031}"/>
              </a:ext>
            </a:extLst>
          </p:cNvPr>
          <p:cNvPicPr>
            <a:picLocks noChangeAspect="1"/>
          </p:cNvPicPr>
          <p:nvPr userDrawn="1"/>
        </p:nvPicPr>
        <p:blipFill rotWithShape="1">
          <a:blip r:embed="rId3"/>
          <a:srcRect l="33350"/>
          <a:stretch/>
        </p:blipFill>
        <p:spPr bwMode="ltGray">
          <a:xfrm>
            <a:off x="5334000" y="0"/>
            <a:ext cx="6858000" cy="6858000"/>
          </a:xfrm>
          <a:prstGeom prst="rect">
            <a:avLst/>
          </a:prstGeom>
        </p:spPr>
      </p:pic>
    </p:spTree>
    <p:extLst>
      <p:ext uri="{BB962C8B-B14F-4D97-AF65-F5344CB8AC3E}">
        <p14:creationId xmlns:p14="http://schemas.microsoft.com/office/powerpoint/2010/main" val="466062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in a datacenter.">
            <a:extLst>
              <a:ext uri="{FF2B5EF4-FFF2-40B4-BE49-F238E27FC236}">
                <a16:creationId xmlns:a16="http://schemas.microsoft.com/office/drawing/2014/main" id="{51F4054D-23DD-4167-8296-9635AA10FC47}"/>
              </a:ext>
            </a:extLst>
          </p:cNvPr>
          <p:cNvPicPr>
            <a:picLocks noChangeAspect="1"/>
          </p:cNvPicPr>
          <p:nvPr userDrawn="1"/>
        </p:nvPicPr>
        <p:blipFill rotWithShape="1">
          <a:blip r:embed="rId3"/>
          <a:srcRect l="33350"/>
          <a:stretch/>
        </p:blipFill>
        <p:spPr bwMode="ltGray">
          <a:xfrm>
            <a:off x="5334000" y="0"/>
            <a:ext cx="6858000" cy="6858000"/>
          </a:xfrm>
          <a:prstGeom prst="rect">
            <a:avLst/>
          </a:prstGeom>
        </p:spPr>
      </p:pic>
    </p:spTree>
    <p:extLst>
      <p:ext uri="{BB962C8B-B14F-4D97-AF65-F5344CB8AC3E}">
        <p14:creationId xmlns:p14="http://schemas.microsoft.com/office/powerpoint/2010/main" val="295084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group of people having a meeting.">
            <a:extLst>
              <a:ext uri="{FF2B5EF4-FFF2-40B4-BE49-F238E27FC236}">
                <a16:creationId xmlns:a16="http://schemas.microsoft.com/office/drawing/2014/main" id="{199B3FF3-1E2B-43AD-9A46-C6CA7B3C7607}"/>
              </a:ext>
            </a:extLst>
          </p:cNvPr>
          <p:cNvPicPr>
            <a:picLocks noChangeAspect="1"/>
          </p:cNvPicPr>
          <p:nvPr userDrawn="1"/>
        </p:nvPicPr>
        <p:blipFill rotWithShape="1">
          <a:blip r:embed="rId3"/>
          <a:srcRect l="13655" r="19696"/>
          <a:stretch/>
        </p:blipFill>
        <p:spPr bwMode="ltGray">
          <a:xfrm>
            <a:off x="5334000" y="0"/>
            <a:ext cx="6858000" cy="6858000"/>
          </a:xfrm>
          <a:prstGeom prst="rect">
            <a:avLst/>
          </a:prstGeom>
        </p:spPr>
      </p:pic>
    </p:spTree>
    <p:extLst>
      <p:ext uri="{BB962C8B-B14F-4D97-AF65-F5344CB8AC3E}">
        <p14:creationId xmlns:p14="http://schemas.microsoft.com/office/powerpoint/2010/main" val="1779863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group of people having a meeting.">
            <a:extLst>
              <a:ext uri="{FF2B5EF4-FFF2-40B4-BE49-F238E27FC236}">
                <a16:creationId xmlns:a16="http://schemas.microsoft.com/office/drawing/2014/main" id="{714EFFAE-5FA0-499A-A92A-9857AF51BBF5}"/>
              </a:ext>
            </a:extLst>
          </p:cNvPr>
          <p:cNvPicPr>
            <a:picLocks noChangeAspect="1"/>
          </p:cNvPicPr>
          <p:nvPr userDrawn="1"/>
        </p:nvPicPr>
        <p:blipFill rotWithShape="1">
          <a:blip r:embed="rId3"/>
          <a:srcRect l="13655" r="19696"/>
          <a:stretch/>
        </p:blipFill>
        <p:spPr bwMode="ltGray">
          <a:xfrm>
            <a:off x="5334000" y="0"/>
            <a:ext cx="6858000" cy="6858000"/>
          </a:xfrm>
          <a:prstGeom prst="rect">
            <a:avLst/>
          </a:prstGeom>
        </p:spPr>
      </p:pic>
    </p:spTree>
    <p:extLst>
      <p:ext uri="{BB962C8B-B14F-4D97-AF65-F5344CB8AC3E}">
        <p14:creationId xmlns:p14="http://schemas.microsoft.com/office/powerpoint/2010/main" val="374759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ltLang="ja-JP"/>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wearing HoloLens.">
            <a:extLst>
              <a:ext uri="{FF2B5EF4-FFF2-40B4-BE49-F238E27FC236}">
                <a16:creationId xmlns:a16="http://schemas.microsoft.com/office/drawing/2014/main" id="{76B957A1-AFF4-46DD-8B05-D2C948FF895C}"/>
              </a:ext>
            </a:extLst>
          </p:cNvPr>
          <p:cNvPicPr>
            <a:picLocks noChangeAspect="1"/>
          </p:cNvPicPr>
          <p:nvPr userDrawn="1"/>
        </p:nvPicPr>
        <p:blipFill rotWithShape="1">
          <a:blip r:embed="rId3"/>
          <a:srcRect l="31838" r="1462"/>
          <a:stretch/>
        </p:blipFill>
        <p:spPr bwMode="ltGray">
          <a:xfrm>
            <a:off x="5334000" y="0"/>
            <a:ext cx="6858000" cy="6858000"/>
          </a:xfrm>
          <a:prstGeom prst="rect">
            <a:avLst/>
          </a:prstGeom>
        </p:spPr>
      </p:pic>
    </p:spTree>
    <p:extLst>
      <p:ext uri="{BB962C8B-B14F-4D97-AF65-F5344CB8AC3E}">
        <p14:creationId xmlns:p14="http://schemas.microsoft.com/office/powerpoint/2010/main" val="1969316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wearing HoloLens.">
            <a:extLst>
              <a:ext uri="{FF2B5EF4-FFF2-40B4-BE49-F238E27FC236}">
                <a16:creationId xmlns:a16="http://schemas.microsoft.com/office/drawing/2014/main" id="{C7A4A7DF-09A5-4F5C-B024-C604518290BA}"/>
              </a:ext>
            </a:extLst>
          </p:cNvPr>
          <p:cNvPicPr>
            <a:picLocks noChangeAspect="1"/>
          </p:cNvPicPr>
          <p:nvPr userDrawn="1"/>
        </p:nvPicPr>
        <p:blipFill rotWithShape="1">
          <a:blip r:embed="rId3"/>
          <a:srcRect l="31838" r="1462"/>
          <a:stretch/>
        </p:blipFill>
        <p:spPr bwMode="ltGray">
          <a:xfrm>
            <a:off x="5334000" y="0"/>
            <a:ext cx="6858000" cy="6858000"/>
          </a:xfrm>
          <a:prstGeom prst="rect">
            <a:avLst/>
          </a:prstGeom>
        </p:spPr>
      </p:pic>
    </p:spTree>
    <p:extLst>
      <p:ext uri="{BB962C8B-B14F-4D97-AF65-F5344CB8AC3E}">
        <p14:creationId xmlns:p14="http://schemas.microsoft.com/office/powerpoint/2010/main" val="127660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872126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9773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09826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37136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business meeting.">
            <a:extLst>
              <a:ext uri="{FF2B5EF4-FFF2-40B4-BE49-F238E27FC236}">
                <a16:creationId xmlns:a16="http://schemas.microsoft.com/office/drawing/2014/main" id="{D19C792E-2573-49CC-B157-C590DA08D040}"/>
              </a:ext>
            </a:extLst>
          </p:cNvPr>
          <p:cNvPicPr>
            <a:picLocks noChangeAspect="1"/>
          </p:cNvPicPr>
          <p:nvPr userDrawn="1"/>
        </p:nvPicPr>
        <p:blipFill rotWithShape="1">
          <a:blip r:embed="rId3"/>
          <a:srcRect l="4737" r="28563"/>
          <a:stretch/>
        </p:blipFill>
        <p:spPr bwMode="ltGray">
          <a:xfrm>
            <a:off x="5334000" y="0"/>
            <a:ext cx="6858000" cy="6858000"/>
          </a:xfrm>
          <a:prstGeom prst="rect">
            <a:avLst/>
          </a:prstGeom>
        </p:spPr>
      </p:pic>
    </p:spTree>
    <p:extLst>
      <p:ext uri="{BB962C8B-B14F-4D97-AF65-F5344CB8AC3E}">
        <p14:creationId xmlns:p14="http://schemas.microsoft.com/office/powerpoint/2010/main" val="1807621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business meeting.">
            <a:extLst>
              <a:ext uri="{FF2B5EF4-FFF2-40B4-BE49-F238E27FC236}">
                <a16:creationId xmlns:a16="http://schemas.microsoft.com/office/drawing/2014/main" id="{01AA2FDD-58CE-421F-9518-14711D160806}"/>
              </a:ext>
            </a:extLst>
          </p:cNvPr>
          <p:cNvPicPr>
            <a:picLocks noChangeAspect="1"/>
          </p:cNvPicPr>
          <p:nvPr userDrawn="1"/>
        </p:nvPicPr>
        <p:blipFill rotWithShape="1">
          <a:blip r:embed="rId3"/>
          <a:srcRect l="4737" r="28563"/>
          <a:stretch/>
        </p:blipFill>
        <p:spPr bwMode="ltGray">
          <a:xfrm>
            <a:off x="5334000" y="0"/>
            <a:ext cx="6858000" cy="6858000"/>
          </a:xfrm>
          <a:prstGeom prst="rect">
            <a:avLst/>
          </a:prstGeom>
        </p:spPr>
      </p:pic>
    </p:spTree>
    <p:extLst>
      <p:ext uri="{BB962C8B-B14F-4D97-AF65-F5344CB8AC3E}">
        <p14:creationId xmlns:p14="http://schemas.microsoft.com/office/powerpoint/2010/main" val="359883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940083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81997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14837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196924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erial photo of an office building lobby.">
            <a:extLst>
              <a:ext uri="{FF2B5EF4-FFF2-40B4-BE49-F238E27FC236}">
                <a16:creationId xmlns:a16="http://schemas.microsoft.com/office/drawing/2014/main" id="{DBB385A7-F4F0-4EF7-A038-4D6665567E67}"/>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969662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erial photo of an office building lobby.">
            <a:extLst>
              <a:ext uri="{FF2B5EF4-FFF2-40B4-BE49-F238E27FC236}">
                <a16:creationId xmlns:a16="http://schemas.microsoft.com/office/drawing/2014/main" id="{DC72D2FC-BF1A-4432-8E47-90A1379A367D}"/>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98978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at a table using a computer">
            <a:extLst>
              <a:ext uri="{FF2B5EF4-FFF2-40B4-BE49-F238E27FC236}">
                <a16:creationId xmlns:a16="http://schemas.microsoft.com/office/drawing/2014/main" id="{E59B722D-7F21-47B1-A3A2-94F02A516F41}"/>
              </a:ext>
            </a:extLst>
          </p:cNvPr>
          <p:cNvPicPr>
            <a:picLocks noChangeAspect="1"/>
          </p:cNvPicPr>
          <p:nvPr userDrawn="1"/>
        </p:nvPicPr>
        <p:blipFill rotWithShape="1">
          <a:blip r:embed="rId3"/>
          <a:srcRect l="19637" r="13713"/>
          <a:stretch/>
        </p:blipFill>
        <p:spPr bwMode="ltGray">
          <a:xfrm>
            <a:off x="5334000" y="0"/>
            <a:ext cx="6858000" cy="6858000"/>
          </a:xfrm>
          <a:prstGeom prst="rect">
            <a:avLst/>
          </a:prstGeom>
        </p:spPr>
      </p:pic>
    </p:spTree>
    <p:extLst>
      <p:ext uri="{BB962C8B-B14F-4D97-AF65-F5344CB8AC3E}">
        <p14:creationId xmlns:p14="http://schemas.microsoft.com/office/powerpoint/2010/main" val="3011695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sitting at a table using a computer">
            <a:extLst>
              <a:ext uri="{FF2B5EF4-FFF2-40B4-BE49-F238E27FC236}">
                <a16:creationId xmlns:a16="http://schemas.microsoft.com/office/drawing/2014/main" id="{C3EDC73E-D579-40C2-8406-EB067C5DC67E}"/>
              </a:ext>
            </a:extLst>
          </p:cNvPr>
          <p:cNvPicPr>
            <a:picLocks noChangeAspect="1"/>
          </p:cNvPicPr>
          <p:nvPr userDrawn="1"/>
        </p:nvPicPr>
        <p:blipFill rotWithShape="1">
          <a:blip r:embed="rId3"/>
          <a:srcRect l="19637" r="13713"/>
          <a:stretch/>
        </p:blipFill>
        <p:spPr bwMode="ltGray">
          <a:xfrm>
            <a:off x="5334000" y="0"/>
            <a:ext cx="6858000" cy="6858000"/>
          </a:xfrm>
          <a:prstGeom prst="rect">
            <a:avLst/>
          </a:prstGeom>
        </p:spPr>
      </p:pic>
    </p:spTree>
    <p:extLst>
      <p:ext uri="{BB962C8B-B14F-4D97-AF65-F5344CB8AC3E}">
        <p14:creationId xmlns:p14="http://schemas.microsoft.com/office/powerpoint/2010/main" val="319450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office workers.">
            <a:extLst>
              <a:ext uri="{FF2B5EF4-FFF2-40B4-BE49-F238E27FC236}">
                <a16:creationId xmlns:a16="http://schemas.microsoft.com/office/drawing/2014/main" id="{06D61AB6-623B-455E-9511-69ADB0A2734F}"/>
              </a:ext>
            </a:extLst>
          </p:cNvPr>
          <p:cNvPicPr>
            <a:picLocks noChangeAspect="1"/>
          </p:cNvPicPr>
          <p:nvPr userDrawn="1"/>
        </p:nvPicPr>
        <p:blipFill rotWithShape="1">
          <a:blip r:embed="rId3"/>
          <a:srcRect l="16278" r="17072"/>
          <a:stretch/>
        </p:blipFill>
        <p:spPr bwMode="ltGray">
          <a:xfrm>
            <a:off x="5334000" y="0"/>
            <a:ext cx="6858000" cy="6858000"/>
          </a:xfrm>
          <a:prstGeom prst="rect">
            <a:avLst/>
          </a:prstGeom>
        </p:spPr>
      </p:pic>
    </p:spTree>
    <p:extLst>
      <p:ext uri="{BB962C8B-B14F-4D97-AF65-F5344CB8AC3E}">
        <p14:creationId xmlns:p14="http://schemas.microsoft.com/office/powerpoint/2010/main" val="8116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office workers.">
            <a:extLst>
              <a:ext uri="{FF2B5EF4-FFF2-40B4-BE49-F238E27FC236}">
                <a16:creationId xmlns:a16="http://schemas.microsoft.com/office/drawing/2014/main" id="{022FCBB5-01B6-4482-B763-E9BFA7B15296}"/>
              </a:ext>
            </a:extLst>
          </p:cNvPr>
          <p:cNvPicPr>
            <a:picLocks noChangeAspect="1"/>
          </p:cNvPicPr>
          <p:nvPr userDrawn="1"/>
        </p:nvPicPr>
        <p:blipFill rotWithShape="1">
          <a:blip r:embed="rId3"/>
          <a:srcRect l="16278" r="17072"/>
          <a:stretch/>
        </p:blipFill>
        <p:spPr bwMode="ltGray">
          <a:xfrm>
            <a:off x="5334000" y="0"/>
            <a:ext cx="6858000" cy="6858000"/>
          </a:xfrm>
          <a:prstGeom prst="rect">
            <a:avLst/>
          </a:prstGeom>
        </p:spPr>
      </p:pic>
    </p:spTree>
    <p:extLst>
      <p:ext uri="{BB962C8B-B14F-4D97-AF65-F5344CB8AC3E}">
        <p14:creationId xmlns:p14="http://schemas.microsoft.com/office/powerpoint/2010/main" val="185956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A datacenter aisle with servers.">
            <a:extLst>
              <a:ext uri="{FF2B5EF4-FFF2-40B4-BE49-F238E27FC236}">
                <a16:creationId xmlns:a16="http://schemas.microsoft.com/office/drawing/2014/main" id="{B73A3757-E37C-4C54-813A-A81266968F97}"/>
              </a:ext>
            </a:extLst>
          </p:cNvPr>
          <p:cNvPicPr>
            <a:picLocks noChangeAspect="1"/>
          </p:cNvPicPr>
          <p:nvPr userDrawn="1"/>
        </p:nvPicPr>
        <p:blipFill rotWithShape="1">
          <a:blip r:embed="rId3"/>
          <a:srcRect l="16650" r="16650"/>
          <a:stretch/>
        </p:blipFill>
        <p:spPr bwMode="ltGray">
          <a:xfrm>
            <a:off x="5334000" y="0"/>
            <a:ext cx="6858000" cy="6858000"/>
          </a:xfrm>
          <a:prstGeom prst="rect">
            <a:avLst/>
          </a:prstGeom>
        </p:spPr>
      </p:pic>
    </p:spTree>
    <p:extLst>
      <p:ext uri="{BB962C8B-B14F-4D97-AF65-F5344CB8AC3E}">
        <p14:creationId xmlns:p14="http://schemas.microsoft.com/office/powerpoint/2010/main" val="2913154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atacenter aisle with servers.">
            <a:extLst>
              <a:ext uri="{FF2B5EF4-FFF2-40B4-BE49-F238E27FC236}">
                <a16:creationId xmlns:a16="http://schemas.microsoft.com/office/drawing/2014/main" id="{F7343032-AF5E-4707-A3D1-C7FFC4A7C68C}"/>
              </a:ext>
            </a:extLst>
          </p:cNvPr>
          <p:cNvPicPr>
            <a:picLocks noChangeAspect="1"/>
          </p:cNvPicPr>
          <p:nvPr userDrawn="1"/>
        </p:nvPicPr>
        <p:blipFill rotWithShape="1">
          <a:blip r:embed="rId3"/>
          <a:srcRect l="16650" r="16650"/>
          <a:stretch/>
        </p:blipFill>
        <p:spPr bwMode="ltGray">
          <a:xfrm>
            <a:off x="5334000" y="0"/>
            <a:ext cx="6858000" cy="6858000"/>
          </a:xfrm>
          <a:prstGeom prst="rect">
            <a:avLst/>
          </a:prstGeom>
        </p:spPr>
      </p:pic>
    </p:spTree>
    <p:extLst>
      <p:ext uri="{BB962C8B-B14F-4D97-AF65-F5344CB8AC3E}">
        <p14:creationId xmlns:p14="http://schemas.microsoft.com/office/powerpoint/2010/main" val="245590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ltLang="ja-JP"/>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456783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21379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Person working on a computer in a conference room.">
            <a:extLst>
              <a:ext uri="{FF2B5EF4-FFF2-40B4-BE49-F238E27FC236}">
                <a16:creationId xmlns:a16="http://schemas.microsoft.com/office/drawing/2014/main" id="{343810F2-606F-4D55-AD11-601B39E1A4B3}"/>
              </a:ext>
            </a:extLst>
          </p:cNvPr>
          <p:cNvPicPr>
            <a:picLocks noChangeAspect="1"/>
          </p:cNvPicPr>
          <p:nvPr userDrawn="1"/>
        </p:nvPicPr>
        <p:blipFill rotWithShape="1">
          <a:blip r:embed="rId3"/>
          <a:srcRect l="12123" r="26981" b="8631"/>
          <a:stretch/>
        </p:blipFill>
        <p:spPr bwMode="ltGray">
          <a:xfrm>
            <a:off x="5334000" y="0"/>
            <a:ext cx="6858000" cy="6858000"/>
          </a:xfrm>
          <a:prstGeom prst="rect">
            <a:avLst/>
          </a:prstGeom>
        </p:spPr>
      </p:pic>
    </p:spTree>
    <p:extLst>
      <p:ext uri="{BB962C8B-B14F-4D97-AF65-F5344CB8AC3E}">
        <p14:creationId xmlns:p14="http://schemas.microsoft.com/office/powerpoint/2010/main" val="1402402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Person working on a computer in a conference room.">
            <a:extLst>
              <a:ext uri="{FF2B5EF4-FFF2-40B4-BE49-F238E27FC236}">
                <a16:creationId xmlns:a16="http://schemas.microsoft.com/office/drawing/2014/main" id="{2E48A96C-33D4-4082-81EE-9B72530484C1}"/>
              </a:ext>
            </a:extLst>
          </p:cNvPr>
          <p:cNvPicPr>
            <a:picLocks noChangeAspect="1"/>
          </p:cNvPicPr>
          <p:nvPr userDrawn="1"/>
        </p:nvPicPr>
        <p:blipFill rotWithShape="1">
          <a:blip r:embed="rId3"/>
          <a:srcRect l="12123" r="26981" b="8631"/>
          <a:stretch/>
        </p:blipFill>
        <p:spPr bwMode="ltGray">
          <a:xfrm>
            <a:off x="5334000" y="0"/>
            <a:ext cx="6858000" cy="6858000"/>
          </a:xfrm>
          <a:prstGeom prst="rect">
            <a:avLst/>
          </a:prstGeom>
        </p:spPr>
      </p:pic>
    </p:spTree>
    <p:extLst>
      <p:ext uri="{BB962C8B-B14F-4D97-AF65-F5344CB8AC3E}">
        <p14:creationId xmlns:p14="http://schemas.microsoft.com/office/powerpoint/2010/main" val="289394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59D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02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9207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ltLang="ja-JP"/>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7427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ja-JP"/>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98516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ltLang="ja-JP"/>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70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778253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ltLang="ja-JP"/>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ltLang="ja-JP"/>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4066718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ltLang="ja-JP"/>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81844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ltLang="ja-JP"/>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32609562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ltLang="ja-JP"/>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28455215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ltLang="ja-JP"/>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41196341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ltLang="ja-JP"/>
              <a:t>Click to edit Master title style</a:t>
            </a:r>
            <a:endParaRPr lang="en-US" dirty="0"/>
          </a:p>
        </p:txBody>
      </p:sp>
    </p:spTree>
    <p:extLst>
      <p:ext uri="{BB962C8B-B14F-4D97-AF65-F5344CB8AC3E}">
        <p14:creationId xmlns:p14="http://schemas.microsoft.com/office/powerpoint/2010/main" val="4119556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ltLang="ja-JP"/>
              <a:t>Click to edit Master title style</a:t>
            </a:r>
            <a:endParaRPr lang="en-US" dirty="0"/>
          </a:p>
        </p:txBody>
      </p:sp>
    </p:spTree>
    <p:extLst>
      <p:ext uri="{BB962C8B-B14F-4D97-AF65-F5344CB8AC3E}">
        <p14:creationId xmlns:p14="http://schemas.microsoft.com/office/powerpoint/2010/main" val="1926460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ltLang="ja-JP"/>
              <a:t>Click to edit Master title style</a:t>
            </a:r>
            <a:endParaRPr lang="en-US" dirty="0"/>
          </a:p>
        </p:txBody>
      </p:sp>
    </p:spTree>
    <p:extLst>
      <p:ext uri="{BB962C8B-B14F-4D97-AF65-F5344CB8AC3E}">
        <p14:creationId xmlns:p14="http://schemas.microsoft.com/office/powerpoint/2010/main" val="2026344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ja-JP"/>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754773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ja-JP"/>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207504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ltLang="ja-JP"/>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992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ltLang="ja-JP"/>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369943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19265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ltLang="ja-JP"/>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75440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495735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957058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194874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44473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ltLang="ja-JP"/>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035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ltLang="ja-JP"/>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367122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ltLang="ja-JP"/>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ltLang="ja-JP"/>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23224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9605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44790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4514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37497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ltLang="ja-JP"/>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92859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ltLang="ja-JP"/>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37285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ltLang="ja-JP"/>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50101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83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03738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ltLang="ja-JP"/>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4485640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ltLang="ja-JP"/>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160029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ltLang="ja-JP"/>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198750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ltLang="ja-JP"/>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62138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640022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80198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393350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183699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602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96144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ltLang="ja-JP"/>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026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741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0904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ltLang="ja-JP"/>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54043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A147A01C-F849-49D7-934E-53F404155717}"/>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03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FEC5E4A-DC5E-4302-BB91-80143B671A31}"/>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6217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a:extLst>
              <a:ext uri="{FF2B5EF4-FFF2-40B4-BE49-F238E27FC236}">
                <a16:creationId xmlns:a16="http://schemas.microsoft.com/office/drawing/2014/main" id="{18EDC4BC-8D9D-413D-84F2-C3730BE57DB5}"/>
              </a:ext>
            </a:extLst>
          </p:cNvPr>
          <p:cNvPicPr>
            <a:picLocks noChangeAspect="1"/>
          </p:cNvPicPr>
          <p:nvPr userDrawn="1"/>
        </p:nvPicPr>
        <p:blipFill>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773420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a:extLst>
              <a:ext uri="{FF2B5EF4-FFF2-40B4-BE49-F238E27FC236}">
                <a16:creationId xmlns:a16="http://schemas.microsoft.com/office/drawing/2014/main" id="{AD71E1FE-67A5-4399-97A1-386996D682F8}"/>
              </a:ext>
            </a:extLst>
          </p:cNvPr>
          <p:cNvPicPr>
            <a:picLocks noChangeAspect="1"/>
          </p:cNvPicPr>
          <p:nvPr userDrawn="1"/>
        </p:nvPicPr>
        <p:blipFill>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45310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orking in office">
            <a:extLst>
              <a:ext uri="{FF2B5EF4-FFF2-40B4-BE49-F238E27FC236}">
                <a16:creationId xmlns:a16="http://schemas.microsoft.com/office/drawing/2014/main" id="{77A50F35-7002-4357-B79E-02982E323343}"/>
              </a:ext>
            </a:extLst>
          </p:cNvPr>
          <p:cNvPicPr>
            <a:picLocks noChangeAspect="1"/>
          </p:cNvPicPr>
          <p:nvPr userDrawn="1"/>
        </p:nvPicPr>
        <p:blipFill>
          <a:blip r:embed="rId3"/>
          <a:srcRect l="16650" r="16650"/>
          <a:stretch/>
        </p:blipFill>
        <p:spPr bwMode="ltGray">
          <a:xfrm>
            <a:off x="5334000" y="0"/>
            <a:ext cx="6858000" cy="6857999"/>
          </a:xfrm>
          <a:prstGeom prst="rect">
            <a:avLst/>
          </a:prstGeom>
        </p:spPr>
      </p:pic>
    </p:spTree>
    <p:extLst>
      <p:ext uri="{BB962C8B-B14F-4D97-AF65-F5344CB8AC3E}">
        <p14:creationId xmlns:p14="http://schemas.microsoft.com/office/powerpoint/2010/main" val="1567062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Woman working in office">
            <a:extLst>
              <a:ext uri="{FF2B5EF4-FFF2-40B4-BE49-F238E27FC236}">
                <a16:creationId xmlns:a16="http://schemas.microsoft.com/office/drawing/2014/main" id="{1FD105C8-A2CC-4B6D-B19F-B0D937A75F6B}"/>
              </a:ext>
            </a:extLst>
          </p:cNvPr>
          <p:cNvPicPr>
            <a:picLocks noChangeAspect="1"/>
          </p:cNvPicPr>
          <p:nvPr userDrawn="1"/>
        </p:nvPicPr>
        <p:blipFill>
          <a:blip r:embed="rId3"/>
          <a:srcRect l="16650" r="16650"/>
          <a:stretch/>
        </p:blipFill>
        <p:spPr bwMode="ltGray">
          <a:xfrm>
            <a:off x="5334000" y="0"/>
            <a:ext cx="6858000" cy="6857999"/>
          </a:xfrm>
          <a:prstGeom prst="rect">
            <a:avLst/>
          </a:prstGeom>
        </p:spPr>
      </p:pic>
    </p:spTree>
    <p:extLst>
      <p:ext uri="{BB962C8B-B14F-4D97-AF65-F5344CB8AC3E}">
        <p14:creationId xmlns:p14="http://schemas.microsoft.com/office/powerpoint/2010/main" val="17043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ltLang="ja-JP"/>
              <a:t>Click icon to add picture</a:t>
            </a:r>
            <a:endParaRPr lang="en-US"/>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ltLang="ja-JP"/>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Datacenter servers">
            <a:extLst>
              <a:ext uri="{FF2B5EF4-FFF2-40B4-BE49-F238E27FC236}">
                <a16:creationId xmlns:a16="http://schemas.microsoft.com/office/drawing/2014/main" id="{1D8F93C9-35FD-42B0-945E-BACC5EBF1457}"/>
              </a:ext>
            </a:extLst>
          </p:cNvPr>
          <p:cNvPicPr>
            <a:picLocks noChangeAspect="1"/>
          </p:cNvPicPr>
          <p:nvPr userDrawn="1"/>
        </p:nvPicPr>
        <p:blipFill rotWithShape="1">
          <a:blip r:embed="rId3"/>
          <a:srcRect l="17268" r="16032"/>
          <a:stretch/>
        </p:blipFill>
        <p:spPr bwMode="ltGray">
          <a:xfrm>
            <a:off x="5334000" y="0"/>
            <a:ext cx="6858000" cy="6858000"/>
          </a:xfrm>
          <a:prstGeom prst="rect">
            <a:avLst/>
          </a:prstGeom>
        </p:spPr>
      </p:pic>
    </p:spTree>
    <p:extLst>
      <p:ext uri="{BB962C8B-B14F-4D97-AF65-F5344CB8AC3E}">
        <p14:creationId xmlns:p14="http://schemas.microsoft.com/office/powerpoint/2010/main" val="339274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Datacenter servers">
            <a:extLst>
              <a:ext uri="{FF2B5EF4-FFF2-40B4-BE49-F238E27FC236}">
                <a16:creationId xmlns:a16="http://schemas.microsoft.com/office/drawing/2014/main" id="{DB8C3F67-2C2D-4D54-AE01-D9B433B77AFE}"/>
              </a:ext>
            </a:extLst>
          </p:cNvPr>
          <p:cNvPicPr>
            <a:picLocks noChangeAspect="1"/>
          </p:cNvPicPr>
          <p:nvPr userDrawn="1"/>
        </p:nvPicPr>
        <p:blipFill rotWithShape="1">
          <a:blip r:embed="rId3"/>
          <a:srcRect l="17268" r="16032"/>
          <a:stretch/>
        </p:blipFill>
        <p:spPr bwMode="ltGray">
          <a:xfrm>
            <a:off x="5334000" y="0"/>
            <a:ext cx="6858000" cy="6858000"/>
          </a:xfrm>
          <a:prstGeom prst="rect">
            <a:avLst/>
          </a:prstGeom>
        </p:spPr>
      </p:pic>
    </p:spTree>
    <p:extLst>
      <p:ext uri="{BB962C8B-B14F-4D97-AF65-F5344CB8AC3E}">
        <p14:creationId xmlns:p14="http://schemas.microsoft.com/office/powerpoint/2010/main" val="428113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759295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40700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tanding in a warehouse. &#10;&#10;">
            <a:extLst>
              <a:ext uri="{FF2B5EF4-FFF2-40B4-BE49-F238E27FC236}">
                <a16:creationId xmlns:a16="http://schemas.microsoft.com/office/drawing/2014/main" id="{0CC0D966-C833-467B-91F6-3C4248081002}"/>
              </a:ext>
            </a:extLst>
          </p:cNvPr>
          <p:cNvPicPr>
            <a:picLocks noChangeAspect="1"/>
          </p:cNvPicPr>
          <p:nvPr userDrawn="1"/>
        </p:nvPicPr>
        <p:blipFill rotWithShape="1">
          <a:blip r:embed="rId3"/>
          <a:srcRect l="25388" r="7963"/>
          <a:stretch/>
        </p:blipFill>
        <p:spPr bwMode="ltGray">
          <a:xfrm>
            <a:off x="5334000" y="0"/>
            <a:ext cx="6858000" cy="6858000"/>
          </a:xfrm>
          <a:prstGeom prst="rect">
            <a:avLst/>
          </a:prstGeom>
        </p:spPr>
      </p:pic>
    </p:spTree>
    <p:extLst>
      <p:ext uri="{BB962C8B-B14F-4D97-AF65-F5344CB8AC3E}">
        <p14:creationId xmlns:p14="http://schemas.microsoft.com/office/powerpoint/2010/main" val="1508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tanding in a warehouse. &#10;&#10;">
            <a:extLst>
              <a:ext uri="{FF2B5EF4-FFF2-40B4-BE49-F238E27FC236}">
                <a16:creationId xmlns:a16="http://schemas.microsoft.com/office/drawing/2014/main" id="{CDDD79F3-EF80-4948-8EE7-BBA07C04711C}"/>
              </a:ext>
            </a:extLst>
          </p:cNvPr>
          <p:cNvPicPr>
            <a:picLocks noChangeAspect="1"/>
          </p:cNvPicPr>
          <p:nvPr userDrawn="1"/>
        </p:nvPicPr>
        <p:blipFill rotWithShape="1">
          <a:blip r:embed="rId3"/>
          <a:srcRect l="25388" r="7963"/>
          <a:stretch/>
        </p:blipFill>
        <p:spPr bwMode="ltGray">
          <a:xfrm>
            <a:off x="5334000" y="0"/>
            <a:ext cx="6858000" cy="6858000"/>
          </a:xfrm>
          <a:prstGeom prst="rect">
            <a:avLst/>
          </a:prstGeom>
        </p:spPr>
      </p:pic>
    </p:spTree>
    <p:extLst>
      <p:ext uri="{BB962C8B-B14F-4D97-AF65-F5344CB8AC3E}">
        <p14:creationId xmlns:p14="http://schemas.microsoft.com/office/powerpoint/2010/main" val="19370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702890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07597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Person working on a computer in a cafe.">
            <a:extLst>
              <a:ext uri="{FF2B5EF4-FFF2-40B4-BE49-F238E27FC236}">
                <a16:creationId xmlns:a16="http://schemas.microsoft.com/office/drawing/2014/main" id="{D4DFE630-8BB1-43F9-8D58-713EB4FE0077}"/>
              </a:ext>
            </a:extLst>
          </p:cNvPr>
          <p:cNvPicPr>
            <a:picLocks noChangeAspect="1"/>
          </p:cNvPicPr>
          <p:nvPr userDrawn="1"/>
        </p:nvPicPr>
        <p:blipFill>
          <a:blip r:embed="rId3"/>
          <a:srcRect l="16625" r="16625"/>
          <a:stretch/>
        </p:blipFill>
        <p:spPr bwMode="ltGray">
          <a:xfrm>
            <a:off x="5334000" y="0"/>
            <a:ext cx="6858000" cy="6858000"/>
          </a:xfrm>
          <a:prstGeom prst="rect">
            <a:avLst/>
          </a:prstGeom>
        </p:spPr>
      </p:pic>
    </p:spTree>
    <p:extLst>
      <p:ext uri="{BB962C8B-B14F-4D97-AF65-F5344CB8AC3E}">
        <p14:creationId xmlns:p14="http://schemas.microsoft.com/office/powerpoint/2010/main" val="414727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Person working on a computer in a cafe.">
            <a:extLst>
              <a:ext uri="{FF2B5EF4-FFF2-40B4-BE49-F238E27FC236}">
                <a16:creationId xmlns:a16="http://schemas.microsoft.com/office/drawing/2014/main" id="{BB7D35E0-1FF4-4DB8-B5E4-397FE58CE09A}"/>
              </a:ext>
            </a:extLst>
          </p:cNvPr>
          <p:cNvPicPr>
            <a:picLocks noChangeAspect="1"/>
          </p:cNvPicPr>
          <p:nvPr userDrawn="1"/>
        </p:nvPicPr>
        <p:blipFill>
          <a:blip r:embed="rId3"/>
          <a:srcRect l="16625" r="16625"/>
          <a:stretch/>
        </p:blipFill>
        <p:spPr bwMode="ltGray">
          <a:xfrm>
            <a:off x="5334000" y="0"/>
            <a:ext cx="6858000" cy="6858000"/>
          </a:xfrm>
          <a:prstGeom prst="rect">
            <a:avLst/>
          </a:prstGeom>
        </p:spPr>
      </p:pic>
    </p:spTree>
    <p:extLst>
      <p:ext uri="{BB962C8B-B14F-4D97-AF65-F5344CB8AC3E}">
        <p14:creationId xmlns:p14="http://schemas.microsoft.com/office/powerpoint/2010/main" val="251682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ltLang="ja-JP"/>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51870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19083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Person looking at their phone, holding a computer inside of a building&#10;&#10;">
            <a:extLst>
              <a:ext uri="{FF2B5EF4-FFF2-40B4-BE49-F238E27FC236}">
                <a16:creationId xmlns:a16="http://schemas.microsoft.com/office/drawing/2014/main" id="{6A5841F5-73F3-43E6-B30F-58A1D30C29A9}"/>
              </a:ext>
            </a:extLst>
          </p:cNvPr>
          <p:cNvPicPr>
            <a:picLocks noChangeAspect="1"/>
          </p:cNvPicPr>
          <p:nvPr userDrawn="1"/>
        </p:nvPicPr>
        <p:blipFill rotWithShape="1">
          <a:blip r:embed="rId3"/>
          <a:srcRect l="6863" r="26487"/>
          <a:stretch/>
        </p:blipFill>
        <p:spPr bwMode="ltGray">
          <a:xfrm>
            <a:off x="5334000" y="0"/>
            <a:ext cx="6858000" cy="6858000"/>
          </a:xfrm>
          <a:prstGeom prst="rect">
            <a:avLst/>
          </a:prstGeom>
        </p:spPr>
      </p:pic>
    </p:spTree>
    <p:extLst>
      <p:ext uri="{BB962C8B-B14F-4D97-AF65-F5344CB8AC3E}">
        <p14:creationId xmlns:p14="http://schemas.microsoft.com/office/powerpoint/2010/main" val="442652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Person looking at their phone, holding a computer inside of a building&#10;&#10;">
            <a:extLst>
              <a:ext uri="{FF2B5EF4-FFF2-40B4-BE49-F238E27FC236}">
                <a16:creationId xmlns:a16="http://schemas.microsoft.com/office/drawing/2014/main" id="{61A6C2F4-0992-41E9-8D9D-633189320EBD}"/>
              </a:ext>
            </a:extLst>
          </p:cNvPr>
          <p:cNvPicPr>
            <a:picLocks noChangeAspect="1"/>
          </p:cNvPicPr>
          <p:nvPr userDrawn="1"/>
        </p:nvPicPr>
        <p:blipFill rotWithShape="1">
          <a:blip r:embed="rId3"/>
          <a:srcRect l="6863" r="26487"/>
          <a:stretch/>
        </p:blipFill>
        <p:spPr bwMode="ltGray">
          <a:xfrm>
            <a:off x="5334000" y="0"/>
            <a:ext cx="6858000" cy="6858000"/>
          </a:xfrm>
          <a:prstGeom prst="rect">
            <a:avLst/>
          </a:prstGeom>
        </p:spPr>
      </p:pic>
    </p:spTree>
    <p:extLst>
      <p:ext uri="{BB962C8B-B14F-4D97-AF65-F5344CB8AC3E}">
        <p14:creationId xmlns:p14="http://schemas.microsoft.com/office/powerpoint/2010/main" val="189345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Child holding a Surface Go computer.">
            <a:extLst>
              <a:ext uri="{FF2B5EF4-FFF2-40B4-BE49-F238E27FC236}">
                <a16:creationId xmlns:a16="http://schemas.microsoft.com/office/drawing/2014/main" id="{4980EB82-9602-4E11-9758-501D4B4D07CE}"/>
              </a:ext>
            </a:extLst>
          </p:cNvPr>
          <p:cNvPicPr>
            <a:picLocks noChangeAspect="1"/>
          </p:cNvPicPr>
          <p:nvPr userDrawn="1"/>
        </p:nvPicPr>
        <p:blipFill rotWithShape="1">
          <a:blip r:embed="rId3"/>
          <a:srcRect l="16650" r="16650"/>
          <a:stretch/>
        </p:blipFill>
        <p:spPr bwMode="ltGray">
          <a:xfrm>
            <a:off x="5334000" y="0"/>
            <a:ext cx="6858000" cy="6858000"/>
          </a:xfrm>
          <a:prstGeom prst="rect">
            <a:avLst/>
          </a:prstGeom>
        </p:spPr>
      </p:pic>
    </p:spTree>
    <p:extLst>
      <p:ext uri="{BB962C8B-B14F-4D97-AF65-F5344CB8AC3E}">
        <p14:creationId xmlns:p14="http://schemas.microsoft.com/office/powerpoint/2010/main" val="255327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Child holding a Surface Go computer.">
            <a:extLst>
              <a:ext uri="{FF2B5EF4-FFF2-40B4-BE49-F238E27FC236}">
                <a16:creationId xmlns:a16="http://schemas.microsoft.com/office/drawing/2014/main" id="{38946EB9-FE70-41B7-8E86-00C26781D1D1}"/>
              </a:ext>
            </a:extLst>
          </p:cNvPr>
          <p:cNvPicPr>
            <a:picLocks noChangeAspect="1"/>
          </p:cNvPicPr>
          <p:nvPr userDrawn="1"/>
        </p:nvPicPr>
        <p:blipFill rotWithShape="1">
          <a:blip r:embed="rId3"/>
          <a:srcRect l="16650" r="16650"/>
          <a:stretch/>
        </p:blipFill>
        <p:spPr bwMode="ltGray">
          <a:xfrm>
            <a:off x="5334000" y="0"/>
            <a:ext cx="6858000" cy="6858000"/>
          </a:xfrm>
          <a:prstGeom prst="rect">
            <a:avLst/>
          </a:prstGeom>
        </p:spPr>
      </p:pic>
    </p:spTree>
    <p:extLst>
      <p:ext uri="{BB962C8B-B14F-4D97-AF65-F5344CB8AC3E}">
        <p14:creationId xmlns:p14="http://schemas.microsoft.com/office/powerpoint/2010/main" val="269148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48136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71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at a desk with a computer">
            <a:extLst>
              <a:ext uri="{FF2B5EF4-FFF2-40B4-BE49-F238E27FC236}">
                <a16:creationId xmlns:a16="http://schemas.microsoft.com/office/drawing/2014/main" id="{34680A46-CA3D-49A2-8B5D-678096FFC824}"/>
              </a:ext>
            </a:extLst>
          </p:cNvPr>
          <p:cNvPicPr>
            <a:picLocks noChangeAspect="1"/>
          </p:cNvPicPr>
          <p:nvPr userDrawn="1"/>
        </p:nvPicPr>
        <p:blipFill rotWithShape="1">
          <a:blip r:embed="rId3"/>
          <a:srcRect l="26" r="33324"/>
          <a:stretch/>
        </p:blipFill>
        <p:spPr bwMode="ltGray">
          <a:xfrm>
            <a:off x="5334000" y="0"/>
            <a:ext cx="6858000" cy="6858000"/>
          </a:xfrm>
          <a:prstGeom prst="rect">
            <a:avLst/>
          </a:prstGeom>
        </p:spPr>
      </p:pic>
    </p:spTree>
    <p:extLst>
      <p:ext uri="{BB962C8B-B14F-4D97-AF65-F5344CB8AC3E}">
        <p14:creationId xmlns:p14="http://schemas.microsoft.com/office/powerpoint/2010/main" val="2291338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desk with a computer">
            <a:extLst>
              <a:ext uri="{FF2B5EF4-FFF2-40B4-BE49-F238E27FC236}">
                <a16:creationId xmlns:a16="http://schemas.microsoft.com/office/drawing/2014/main" id="{0EE9F46B-D132-4D50-B7EA-87A54099E8B3}"/>
              </a:ext>
            </a:extLst>
          </p:cNvPr>
          <p:cNvPicPr>
            <a:picLocks noChangeAspect="1"/>
          </p:cNvPicPr>
          <p:nvPr userDrawn="1"/>
        </p:nvPicPr>
        <p:blipFill rotWithShape="1">
          <a:blip r:embed="rId3"/>
          <a:srcRect l="26" r="33324"/>
          <a:stretch/>
        </p:blipFill>
        <p:spPr bwMode="ltGray">
          <a:xfrm>
            <a:off x="5334000" y="0"/>
            <a:ext cx="6858000" cy="6858000"/>
          </a:xfrm>
          <a:prstGeom prst="rect">
            <a:avLst/>
          </a:prstGeom>
        </p:spPr>
      </p:pic>
    </p:spTree>
    <p:extLst>
      <p:ext uri="{BB962C8B-B14F-4D97-AF65-F5344CB8AC3E}">
        <p14:creationId xmlns:p14="http://schemas.microsoft.com/office/powerpoint/2010/main" val="411587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ltLang="ja-JP"/>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Two people working on a computer.">
            <a:extLst>
              <a:ext uri="{FF2B5EF4-FFF2-40B4-BE49-F238E27FC236}">
                <a16:creationId xmlns:a16="http://schemas.microsoft.com/office/drawing/2014/main" id="{FDB9CE7F-1416-4688-9C93-2C2560346708}"/>
              </a:ext>
            </a:extLst>
          </p:cNvPr>
          <p:cNvPicPr>
            <a:picLocks noChangeAspect="1"/>
          </p:cNvPicPr>
          <p:nvPr userDrawn="1"/>
        </p:nvPicPr>
        <p:blipFill>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472875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working on a computer.">
            <a:extLst>
              <a:ext uri="{FF2B5EF4-FFF2-40B4-BE49-F238E27FC236}">
                <a16:creationId xmlns:a16="http://schemas.microsoft.com/office/drawing/2014/main" id="{CEA4970D-A8A4-4343-B597-9A3DE54AC501}"/>
              </a:ext>
            </a:extLst>
          </p:cNvPr>
          <p:cNvPicPr>
            <a:picLocks noChangeAspect="1"/>
          </p:cNvPicPr>
          <p:nvPr userDrawn="1"/>
        </p:nvPicPr>
        <p:blipFill>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47678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solidFill>
                  <a:srgbClr val="30E5D0"/>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meeting in a conference room.">
            <a:extLst>
              <a:ext uri="{FF2B5EF4-FFF2-40B4-BE49-F238E27FC236}">
                <a16:creationId xmlns:a16="http://schemas.microsoft.com/office/drawing/2014/main" id="{6C58486D-889E-4D5C-B691-4DC9DE83BBD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232241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meeting in a conference room.">
            <a:extLst>
              <a:ext uri="{FF2B5EF4-FFF2-40B4-BE49-F238E27FC236}">
                <a16:creationId xmlns:a16="http://schemas.microsoft.com/office/drawing/2014/main" id="{63098F6E-FEA8-4C9E-AF0D-35F9CEC884CF}"/>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1023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064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62973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ltLang="ja-JP"/>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6124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ja-JP"/>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2290520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ltLang="ja-JP"/>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9726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ltLang="ja-JP"/>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4229520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ltLang="ja-JP"/>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ltLang="ja-JP"/>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4082130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ltLang="ja-JP"/>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1487284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ltLang="ja-JP"/>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2471875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ltLang="ja-JP"/>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638527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ltLang="ja-JP"/>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2995161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ltLang="ja-JP"/>
              <a:t>Click to edit Master title style</a:t>
            </a:r>
            <a:endParaRPr lang="en-US" dirty="0"/>
          </a:p>
        </p:txBody>
      </p:sp>
    </p:spTree>
    <p:extLst>
      <p:ext uri="{BB962C8B-B14F-4D97-AF65-F5344CB8AC3E}">
        <p14:creationId xmlns:p14="http://schemas.microsoft.com/office/powerpoint/2010/main" val="30102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ltLang="ja-JP"/>
              <a:t>Click to edit Master title style</a:t>
            </a:r>
            <a:endParaRPr lang="en-US" dirty="0"/>
          </a:p>
        </p:txBody>
      </p:sp>
    </p:spTree>
    <p:extLst>
      <p:ext uri="{BB962C8B-B14F-4D97-AF65-F5344CB8AC3E}">
        <p14:creationId xmlns:p14="http://schemas.microsoft.com/office/powerpoint/2010/main" val="3369371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ltLang="ja-JP"/>
              <a:t>Click to edit Master title style</a:t>
            </a:r>
            <a:endParaRPr lang="en-US" dirty="0"/>
          </a:p>
        </p:txBody>
      </p:sp>
    </p:spTree>
    <p:extLst>
      <p:ext uri="{BB962C8B-B14F-4D97-AF65-F5344CB8AC3E}">
        <p14:creationId xmlns:p14="http://schemas.microsoft.com/office/powerpoint/2010/main" val="3311036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ja-JP"/>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75924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ja-JP"/>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625235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ltLang="ja-JP"/>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30882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ltLang="ja-JP"/>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214162"/>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001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ltLang="ja-JP"/>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416435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0937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17577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31043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472589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ltLang="ja-JP"/>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06276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ltLang="ja-JP"/>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209759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ltLang="ja-JP"/>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ltLang="ja-JP"/>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9529905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95956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992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982975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29322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ltLang="ja-JP"/>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74128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ltLang="ja-JP"/>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8059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ltLang="ja-JP"/>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86998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7480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6189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ltLang="ja-JP"/>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227568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ltLang="ja-JP"/>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37479156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ltLang="ja-JP"/>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09432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ltLang="ja-JP"/>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073681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405841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830008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281527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97717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31453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46708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ltLang="ja-JP"/>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506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844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85215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ltLang="ja-JP"/>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499609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ltLang="ja-JP"/>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ltLang="ja-JP"/>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ltLang="ja-JP"/>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ltLang="ja-JP"/>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ltLang="ja-JP"/>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ltLang="ja-JP"/>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ltLang="ja-JP"/>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ltLang="ja-JP"/>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ltLang="ja-JP"/>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ltLang="ja-JP"/>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ltLang="ja-JP"/>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ltLang="ja-JP"/>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ltLang="ja-JP"/>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ltLang="ja-JP"/>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ltLang="ja-JP"/>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ltLang="ja-JP"/>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ltLang="ja-JP"/>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ltLang="ja-JP"/>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ltLang="ja-JP"/>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ja-JP"/>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ltLang="ja-JP"/>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ltLang="ja-JP"/>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ltLang="ja-JP"/>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ltLang="ja-JP"/>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ltLang="ja-JP"/>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ltLang="ja-JP"/>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ltLang="ja-JP"/>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ltLang="ja-JP"/>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ltLang="ja-JP"/>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ltLang="ja-JP"/>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ltLang="ja-JP"/>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ltLang="ja-JP"/>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ltLang="ja-JP"/>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ltLang="ja-JP"/>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ltLang="ja-JP"/>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ltLang="ja-JP"/>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ltLang="ja-JP"/>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ltLang="ja-JP"/>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ltLang="ja-JP"/>
              <a:t>Click icon to add picture</a:t>
            </a:r>
            <a:endParaRPr lang="en-US"/>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ltLang="ja-JP"/>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ltLang="ja-JP"/>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ltLang="ja-JP"/>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ltLang="ja-JP"/>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ltLang="ja-JP"/>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ltLang="ja-JP"/>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ltLang="ja-JP"/>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ltLang="ja-JP"/>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ltLang="ja-JP"/>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ltLang="ja-JP"/>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ltLang="ja-JP"/>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ltLang="ja-JP"/>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ltLang="ja-JP"/>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ltLang="ja-JP"/>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ltLang="ja-JP"/>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ltLang="ja-JP"/>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ltLang="ja-JP"/>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ltLang="ja-JP"/>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ltLang="ja-JP"/>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ltLang="ja-JP"/>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ltLang="ja-JP"/>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ltLang="ja-JP"/>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ltLang="ja-JP"/>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39.xml"/><Relationship Id="rId21" Type="http://schemas.openxmlformats.org/officeDocument/2006/relationships/slideLayout" Target="../slideLayouts/slideLayout134.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63" Type="http://schemas.openxmlformats.org/officeDocument/2006/relationships/slideLayout" Target="../slideLayouts/slideLayout176.xml"/><Relationship Id="rId68" Type="http://schemas.openxmlformats.org/officeDocument/2006/relationships/slideLayout" Target="../slideLayouts/slideLayout181.xml"/><Relationship Id="rId16" Type="http://schemas.openxmlformats.org/officeDocument/2006/relationships/slideLayout" Target="../slideLayouts/slideLayout129.xml"/><Relationship Id="rId11" Type="http://schemas.openxmlformats.org/officeDocument/2006/relationships/slideLayout" Target="../slideLayouts/slideLayout124.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74" Type="http://schemas.openxmlformats.org/officeDocument/2006/relationships/slideLayout" Target="../slideLayouts/slideLayout187.xml"/><Relationship Id="rId79" Type="http://schemas.openxmlformats.org/officeDocument/2006/relationships/slideLayout" Target="../slideLayouts/slideLayout192.xml"/><Relationship Id="rId5" Type="http://schemas.openxmlformats.org/officeDocument/2006/relationships/slideLayout" Target="../slideLayouts/slideLayout118.xml"/><Relationship Id="rId61" Type="http://schemas.openxmlformats.org/officeDocument/2006/relationships/slideLayout" Target="../slideLayouts/slideLayout174.xml"/><Relationship Id="rId82" Type="http://schemas.openxmlformats.org/officeDocument/2006/relationships/image" Target="../media/image1.emf"/><Relationship Id="rId19" Type="http://schemas.openxmlformats.org/officeDocument/2006/relationships/slideLayout" Target="../slideLayouts/slideLayout13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64" Type="http://schemas.openxmlformats.org/officeDocument/2006/relationships/slideLayout" Target="../slideLayouts/slideLayout177.xml"/><Relationship Id="rId69" Type="http://schemas.openxmlformats.org/officeDocument/2006/relationships/slideLayout" Target="../slideLayouts/slideLayout182.xml"/><Relationship Id="rId77" Type="http://schemas.openxmlformats.org/officeDocument/2006/relationships/slideLayout" Target="../slideLayouts/slideLayout190.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72" Type="http://schemas.openxmlformats.org/officeDocument/2006/relationships/slideLayout" Target="../slideLayouts/slideLayout185.xml"/><Relationship Id="rId80" Type="http://schemas.openxmlformats.org/officeDocument/2006/relationships/slideLayout" Target="../slideLayouts/slideLayout193.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67" Type="http://schemas.openxmlformats.org/officeDocument/2006/relationships/slideLayout" Target="../slideLayouts/slideLayout180.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62" Type="http://schemas.openxmlformats.org/officeDocument/2006/relationships/slideLayout" Target="../slideLayouts/slideLayout175.xml"/><Relationship Id="rId70" Type="http://schemas.openxmlformats.org/officeDocument/2006/relationships/slideLayout" Target="../slideLayouts/slideLayout183.xml"/><Relationship Id="rId75" Type="http://schemas.openxmlformats.org/officeDocument/2006/relationships/slideLayout" Target="../slideLayouts/slideLayout188.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slideLayout" Target="../slideLayouts/slideLayout173.xml"/><Relationship Id="rId65" Type="http://schemas.openxmlformats.org/officeDocument/2006/relationships/slideLayout" Target="../slideLayouts/slideLayout178.xml"/><Relationship Id="rId73" Type="http://schemas.openxmlformats.org/officeDocument/2006/relationships/slideLayout" Target="../slideLayouts/slideLayout186.xml"/><Relationship Id="rId78" Type="http://schemas.openxmlformats.org/officeDocument/2006/relationships/slideLayout" Target="../slideLayouts/slideLayout191.xml"/><Relationship Id="rId81" Type="http://schemas.openxmlformats.org/officeDocument/2006/relationships/theme" Target="../theme/theme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9" Type="http://schemas.openxmlformats.org/officeDocument/2006/relationships/slideLayout" Target="../slideLayouts/slideLayout152.xml"/><Relationship Id="rId34" Type="http://schemas.openxmlformats.org/officeDocument/2006/relationships/slideLayout" Target="../slideLayouts/slideLayout147.xml"/><Relationship Id="rId50" Type="http://schemas.openxmlformats.org/officeDocument/2006/relationships/slideLayout" Target="../slideLayouts/slideLayout163.xml"/><Relationship Id="rId55" Type="http://schemas.openxmlformats.org/officeDocument/2006/relationships/slideLayout" Target="../slideLayouts/slideLayout168.xml"/><Relationship Id="rId76" Type="http://schemas.openxmlformats.org/officeDocument/2006/relationships/slideLayout" Target="../slideLayouts/slideLayout189.xml"/><Relationship Id="rId7" Type="http://schemas.openxmlformats.org/officeDocument/2006/relationships/slideLayout" Target="../slideLayouts/slideLayout120.xml"/><Relationship Id="rId71" Type="http://schemas.openxmlformats.org/officeDocument/2006/relationships/slideLayout" Target="../slideLayouts/slideLayout184.xml"/><Relationship Id="rId2" Type="http://schemas.openxmlformats.org/officeDocument/2006/relationships/slideLayout" Target="../slideLayouts/slideLayout115.xml"/><Relationship Id="rId29" Type="http://schemas.openxmlformats.org/officeDocument/2006/relationships/slideLayout" Target="../slideLayouts/slideLayout142.xml"/><Relationship Id="rId24" Type="http://schemas.openxmlformats.org/officeDocument/2006/relationships/slideLayout" Target="../slideLayouts/slideLayout137.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66" Type="http://schemas.openxmlformats.org/officeDocument/2006/relationships/slideLayout" Target="../slideLayouts/slideLayout17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219.xml"/><Relationship Id="rId21" Type="http://schemas.openxmlformats.org/officeDocument/2006/relationships/slideLayout" Target="../slideLayouts/slideLayout214.xml"/><Relationship Id="rId42" Type="http://schemas.openxmlformats.org/officeDocument/2006/relationships/slideLayout" Target="../slideLayouts/slideLayout235.xml"/><Relationship Id="rId47" Type="http://schemas.openxmlformats.org/officeDocument/2006/relationships/slideLayout" Target="../slideLayouts/slideLayout240.xml"/><Relationship Id="rId63" Type="http://schemas.openxmlformats.org/officeDocument/2006/relationships/slideLayout" Target="../slideLayouts/slideLayout256.xml"/><Relationship Id="rId68" Type="http://schemas.openxmlformats.org/officeDocument/2006/relationships/slideLayout" Target="../slideLayouts/slideLayout261.xml"/><Relationship Id="rId16" Type="http://schemas.openxmlformats.org/officeDocument/2006/relationships/slideLayout" Target="../slideLayouts/slideLayout209.xml"/><Relationship Id="rId11" Type="http://schemas.openxmlformats.org/officeDocument/2006/relationships/slideLayout" Target="../slideLayouts/slideLayout204.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53" Type="http://schemas.openxmlformats.org/officeDocument/2006/relationships/slideLayout" Target="../slideLayouts/slideLayout246.xml"/><Relationship Id="rId58" Type="http://schemas.openxmlformats.org/officeDocument/2006/relationships/slideLayout" Target="../slideLayouts/slideLayout251.xml"/><Relationship Id="rId74" Type="http://schemas.openxmlformats.org/officeDocument/2006/relationships/slideLayout" Target="../slideLayouts/slideLayout267.xml"/><Relationship Id="rId79" Type="http://schemas.openxmlformats.org/officeDocument/2006/relationships/slideLayout" Target="../slideLayouts/slideLayout272.xml"/><Relationship Id="rId5" Type="http://schemas.openxmlformats.org/officeDocument/2006/relationships/slideLayout" Target="../slideLayouts/slideLayout198.xml"/><Relationship Id="rId61" Type="http://schemas.openxmlformats.org/officeDocument/2006/relationships/slideLayout" Target="../slideLayouts/slideLayout254.xml"/><Relationship Id="rId82" Type="http://schemas.openxmlformats.org/officeDocument/2006/relationships/image" Target="../media/image1.emf"/><Relationship Id="rId19" Type="http://schemas.openxmlformats.org/officeDocument/2006/relationships/slideLayout" Target="../slideLayouts/slideLayout21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43" Type="http://schemas.openxmlformats.org/officeDocument/2006/relationships/slideLayout" Target="../slideLayouts/slideLayout236.xml"/><Relationship Id="rId48" Type="http://schemas.openxmlformats.org/officeDocument/2006/relationships/slideLayout" Target="../slideLayouts/slideLayout241.xml"/><Relationship Id="rId56" Type="http://schemas.openxmlformats.org/officeDocument/2006/relationships/slideLayout" Target="../slideLayouts/slideLayout249.xml"/><Relationship Id="rId64" Type="http://schemas.openxmlformats.org/officeDocument/2006/relationships/slideLayout" Target="../slideLayouts/slideLayout257.xml"/><Relationship Id="rId69" Type="http://schemas.openxmlformats.org/officeDocument/2006/relationships/slideLayout" Target="../slideLayouts/slideLayout262.xml"/><Relationship Id="rId77" Type="http://schemas.openxmlformats.org/officeDocument/2006/relationships/slideLayout" Target="../slideLayouts/slideLayout270.xml"/><Relationship Id="rId8" Type="http://schemas.openxmlformats.org/officeDocument/2006/relationships/slideLayout" Target="../slideLayouts/slideLayout201.xml"/><Relationship Id="rId51" Type="http://schemas.openxmlformats.org/officeDocument/2006/relationships/slideLayout" Target="../slideLayouts/slideLayout244.xml"/><Relationship Id="rId72" Type="http://schemas.openxmlformats.org/officeDocument/2006/relationships/slideLayout" Target="../slideLayouts/slideLayout265.xml"/><Relationship Id="rId80" Type="http://schemas.openxmlformats.org/officeDocument/2006/relationships/slideLayout" Target="../slideLayouts/slideLayout273.xml"/><Relationship Id="rId3" Type="http://schemas.openxmlformats.org/officeDocument/2006/relationships/slideLayout" Target="../slideLayouts/slideLayout196.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slideLayout" Target="../slideLayouts/slideLayout231.xml"/><Relationship Id="rId46" Type="http://schemas.openxmlformats.org/officeDocument/2006/relationships/slideLayout" Target="../slideLayouts/slideLayout239.xml"/><Relationship Id="rId59" Type="http://schemas.openxmlformats.org/officeDocument/2006/relationships/slideLayout" Target="../slideLayouts/slideLayout252.xml"/><Relationship Id="rId67" Type="http://schemas.openxmlformats.org/officeDocument/2006/relationships/slideLayout" Target="../slideLayouts/slideLayout260.xml"/><Relationship Id="rId20" Type="http://schemas.openxmlformats.org/officeDocument/2006/relationships/slideLayout" Target="../slideLayouts/slideLayout213.xml"/><Relationship Id="rId41" Type="http://schemas.openxmlformats.org/officeDocument/2006/relationships/slideLayout" Target="../slideLayouts/slideLayout234.xml"/><Relationship Id="rId54" Type="http://schemas.openxmlformats.org/officeDocument/2006/relationships/slideLayout" Target="../slideLayouts/slideLayout247.xml"/><Relationship Id="rId62" Type="http://schemas.openxmlformats.org/officeDocument/2006/relationships/slideLayout" Target="../slideLayouts/slideLayout255.xml"/><Relationship Id="rId70" Type="http://schemas.openxmlformats.org/officeDocument/2006/relationships/slideLayout" Target="../slideLayouts/slideLayout263.xml"/><Relationship Id="rId75" Type="http://schemas.openxmlformats.org/officeDocument/2006/relationships/slideLayout" Target="../slideLayouts/slideLayout268.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49" Type="http://schemas.openxmlformats.org/officeDocument/2006/relationships/slideLayout" Target="../slideLayouts/slideLayout242.xml"/><Relationship Id="rId57" Type="http://schemas.openxmlformats.org/officeDocument/2006/relationships/slideLayout" Target="../slideLayouts/slideLayout250.xml"/><Relationship Id="rId10" Type="http://schemas.openxmlformats.org/officeDocument/2006/relationships/slideLayout" Target="../slideLayouts/slideLayout203.xml"/><Relationship Id="rId31" Type="http://schemas.openxmlformats.org/officeDocument/2006/relationships/slideLayout" Target="../slideLayouts/slideLayout224.xml"/><Relationship Id="rId44" Type="http://schemas.openxmlformats.org/officeDocument/2006/relationships/slideLayout" Target="../slideLayouts/slideLayout237.xml"/><Relationship Id="rId52" Type="http://schemas.openxmlformats.org/officeDocument/2006/relationships/slideLayout" Target="../slideLayouts/slideLayout245.xml"/><Relationship Id="rId60" Type="http://schemas.openxmlformats.org/officeDocument/2006/relationships/slideLayout" Target="../slideLayouts/slideLayout253.xml"/><Relationship Id="rId65" Type="http://schemas.openxmlformats.org/officeDocument/2006/relationships/slideLayout" Target="../slideLayouts/slideLayout258.xml"/><Relationship Id="rId73" Type="http://schemas.openxmlformats.org/officeDocument/2006/relationships/slideLayout" Target="../slideLayouts/slideLayout266.xml"/><Relationship Id="rId78" Type="http://schemas.openxmlformats.org/officeDocument/2006/relationships/slideLayout" Target="../slideLayouts/slideLayout271.xml"/><Relationship Id="rId81" Type="http://schemas.openxmlformats.org/officeDocument/2006/relationships/theme" Target="../theme/theme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39" Type="http://schemas.openxmlformats.org/officeDocument/2006/relationships/slideLayout" Target="../slideLayouts/slideLayout232.xml"/><Relationship Id="rId34" Type="http://schemas.openxmlformats.org/officeDocument/2006/relationships/slideLayout" Target="../slideLayouts/slideLayout227.xml"/><Relationship Id="rId50" Type="http://schemas.openxmlformats.org/officeDocument/2006/relationships/slideLayout" Target="../slideLayouts/slideLayout243.xml"/><Relationship Id="rId55" Type="http://schemas.openxmlformats.org/officeDocument/2006/relationships/slideLayout" Target="../slideLayouts/slideLayout248.xml"/><Relationship Id="rId76" Type="http://schemas.openxmlformats.org/officeDocument/2006/relationships/slideLayout" Target="../slideLayouts/slideLayout269.xml"/><Relationship Id="rId7" Type="http://schemas.openxmlformats.org/officeDocument/2006/relationships/slideLayout" Target="../slideLayouts/slideLayout200.xml"/><Relationship Id="rId71" Type="http://schemas.openxmlformats.org/officeDocument/2006/relationships/slideLayout" Target="../slideLayouts/slideLayout264.xml"/><Relationship Id="rId2" Type="http://schemas.openxmlformats.org/officeDocument/2006/relationships/slideLayout" Target="../slideLayouts/slideLayout195.xml"/><Relationship Id="rId29" Type="http://schemas.openxmlformats.org/officeDocument/2006/relationships/slideLayout" Target="../slideLayouts/slideLayout222.xml"/><Relationship Id="rId24" Type="http://schemas.openxmlformats.org/officeDocument/2006/relationships/slideLayout" Target="../slideLayouts/slideLayout217.xml"/><Relationship Id="rId40" Type="http://schemas.openxmlformats.org/officeDocument/2006/relationships/slideLayout" Target="../slideLayouts/slideLayout233.xml"/><Relationship Id="rId45" Type="http://schemas.openxmlformats.org/officeDocument/2006/relationships/slideLayout" Target="../slideLayouts/slideLayout238.xml"/><Relationship Id="rId66" Type="http://schemas.openxmlformats.org/officeDocument/2006/relationships/slideLayout" Target="../slideLayouts/slideLayout2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ja-JP"/>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ja-JP"/>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67751362"/>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 id="2147485430" r:id="rId33"/>
    <p:sldLayoutId id="2147485431" r:id="rId34"/>
    <p:sldLayoutId id="2147485432" r:id="rId35"/>
    <p:sldLayoutId id="2147485433" r:id="rId36"/>
    <p:sldLayoutId id="2147485434" r:id="rId37"/>
    <p:sldLayoutId id="2147485435" r:id="rId38"/>
    <p:sldLayoutId id="2147485436" r:id="rId39"/>
    <p:sldLayoutId id="2147485437" r:id="rId40"/>
    <p:sldLayoutId id="2147485438" r:id="rId41"/>
    <p:sldLayoutId id="2147485439" r:id="rId42"/>
    <p:sldLayoutId id="2147485440" r:id="rId43"/>
    <p:sldLayoutId id="2147485441" r:id="rId44"/>
    <p:sldLayoutId id="2147485442" r:id="rId45"/>
    <p:sldLayoutId id="2147485443" r:id="rId46"/>
    <p:sldLayoutId id="2147485444" r:id="rId47"/>
    <p:sldLayoutId id="2147485445" r:id="rId48"/>
    <p:sldLayoutId id="2147485446" r:id="rId49"/>
    <p:sldLayoutId id="2147485447" r:id="rId50"/>
    <p:sldLayoutId id="2147485448" r:id="rId51"/>
    <p:sldLayoutId id="2147485449" r:id="rId52"/>
    <p:sldLayoutId id="2147485450" r:id="rId53"/>
    <p:sldLayoutId id="2147485451" r:id="rId54"/>
    <p:sldLayoutId id="2147485452" r:id="rId55"/>
    <p:sldLayoutId id="2147485453" r:id="rId56"/>
    <p:sldLayoutId id="2147485454" r:id="rId57"/>
    <p:sldLayoutId id="2147485455" r:id="rId58"/>
    <p:sldLayoutId id="2147485456" r:id="rId59"/>
    <p:sldLayoutId id="2147485457" r:id="rId60"/>
    <p:sldLayoutId id="2147485458" r:id="rId61"/>
    <p:sldLayoutId id="2147485459" r:id="rId62"/>
    <p:sldLayoutId id="2147485460" r:id="rId63"/>
    <p:sldLayoutId id="2147485461" r:id="rId64"/>
    <p:sldLayoutId id="2147485462" r:id="rId65"/>
    <p:sldLayoutId id="2147485463" r:id="rId66"/>
    <p:sldLayoutId id="2147485464" r:id="rId67"/>
    <p:sldLayoutId id="2147485465" r:id="rId68"/>
    <p:sldLayoutId id="2147485466" r:id="rId69"/>
    <p:sldLayoutId id="2147485467" r:id="rId70"/>
    <p:sldLayoutId id="2147485468" r:id="rId71"/>
    <p:sldLayoutId id="2147485469" r:id="rId72"/>
    <p:sldLayoutId id="2147485470" r:id="rId73"/>
    <p:sldLayoutId id="2147485471" r:id="rId74"/>
    <p:sldLayoutId id="2147485472" r:id="rId75"/>
    <p:sldLayoutId id="2147485473" r:id="rId76"/>
    <p:sldLayoutId id="2147485474" r:id="rId77"/>
    <p:sldLayoutId id="2147485475" r:id="rId78"/>
    <p:sldLayoutId id="2147485476" r:id="rId79"/>
    <p:sldLayoutId id="2147485477" r:id="rId80"/>
  </p:sldLayoutIdLst>
  <p:transition>
    <p:fade/>
  </p:transition>
  <p:hf sldNum="0" hdr="0" ftr="0" dt="0"/>
  <p:txStyles>
    <p:title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ja-JP"/>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28201805"/>
      </p:ext>
    </p:extLst>
  </p:cSld>
  <p:clrMap bg1="lt1" tx1="dk1" bg2="lt2" tx2="dk2" accent1="accent1" accent2="accent2" accent3="accent3" accent4="accent4" accent5="accent5" accent6="accent6" hlink="hlink" folHlink="folHlink"/>
  <p:sldLayoutIdLst>
    <p:sldLayoutId id="2147485479" r:id="rId1"/>
    <p:sldLayoutId id="2147485480" r:id="rId2"/>
    <p:sldLayoutId id="2147485481" r:id="rId3"/>
    <p:sldLayoutId id="2147485482" r:id="rId4"/>
    <p:sldLayoutId id="2147485483" r:id="rId5"/>
    <p:sldLayoutId id="2147485484" r:id="rId6"/>
    <p:sldLayoutId id="2147485485" r:id="rId7"/>
    <p:sldLayoutId id="2147485486" r:id="rId8"/>
    <p:sldLayoutId id="2147485487" r:id="rId9"/>
    <p:sldLayoutId id="2147485488" r:id="rId10"/>
    <p:sldLayoutId id="2147485489" r:id="rId11"/>
    <p:sldLayoutId id="2147485490" r:id="rId12"/>
    <p:sldLayoutId id="2147485491" r:id="rId13"/>
    <p:sldLayoutId id="2147485492" r:id="rId14"/>
    <p:sldLayoutId id="2147485493" r:id="rId15"/>
    <p:sldLayoutId id="2147485494" r:id="rId16"/>
    <p:sldLayoutId id="2147485495" r:id="rId17"/>
    <p:sldLayoutId id="2147485496" r:id="rId18"/>
    <p:sldLayoutId id="2147485497" r:id="rId19"/>
    <p:sldLayoutId id="2147485498" r:id="rId20"/>
    <p:sldLayoutId id="2147485499" r:id="rId21"/>
    <p:sldLayoutId id="2147485500" r:id="rId22"/>
    <p:sldLayoutId id="2147485501" r:id="rId23"/>
    <p:sldLayoutId id="2147485502" r:id="rId24"/>
    <p:sldLayoutId id="2147485503" r:id="rId25"/>
    <p:sldLayoutId id="2147485504" r:id="rId26"/>
    <p:sldLayoutId id="2147485505" r:id="rId27"/>
    <p:sldLayoutId id="2147485506" r:id="rId28"/>
    <p:sldLayoutId id="2147485507" r:id="rId29"/>
    <p:sldLayoutId id="2147485508" r:id="rId30"/>
    <p:sldLayoutId id="2147485509" r:id="rId31"/>
    <p:sldLayoutId id="2147485510" r:id="rId32"/>
    <p:sldLayoutId id="2147485511" r:id="rId33"/>
    <p:sldLayoutId id="2147485512" r:id="rId34"/>
    <p:sldLayoutId id="2147485513" r:id="rId35"/>
    <p:sldLayoutId id="2147485514" r:id="rId36"/>
    <p:sldLayoutId id="2147485515" r:id="rId37"/>
    <p:sldLayoutId id="2147485516" r:id="rId38"/>
    <p:sldLayoutId id="2147485517" r:id="rId39"/>
    <p:sldLayoutId id="2147485518" r:id="rId40"/>
    <p:sldLayoutId id="2147485519" r:id="rId41"/>
    <p:sldLayoutId id="2147485520" r:id="rId42"/>
    <p:sldLayoutId id="2147485521" r:id="rId43"/>
    <p:sldLayoutId id="2147485522" r:id="rId44"/>
    <p:sldLayoutId id="2147485523" r:id="rId45"/>
    <p:sldLayoutId id="2147485524" r:id="rId46"/>
    <p:sldLayoutId id="2147485525" r:id="rId47"/>
    <p:sldLayoutId id="2147485526" r:id="rId48"/>
    <p:sldLayoutId id="2147485527" r:id="rId49"/>
    <p:sldLayoutId id="2147485528" r:id="rId50"/>
    <p:sldLayoutId id="2147485529" r:id="rId51"/>
    <p:sldLayoutId id="2147485530" r:id="rId52"/>
    <p:sldLayoutId id="2147485531" r:id="rId53"/>
    <p:sldLayoutId id="2147485532" r:id="rId54"/>
    <p:sldLayoutId id="2147485533" r:id="rId55"/>
    <p:sldLayoutId id="2147485534" r:id="rId56"/>
    <p:sldLayoutId id="2147485535" r:id="rId57"/>
    <p:sldLayoutId id="2147485536" r:id="rId58"/>
    <p:sldLayoutId id="2147485537" r:id="rId59"/>
    <p:sldLayoutId id="2147485538" r:id="rId60"/>
    <p:sldLayoutId id="2147485539" r:id="rId61"/>
    <p:sldLayoutId id="2147485540" r:id="rId62"/>
    <p:sldLayoutId id="2147485541" r:id="rId63"/>
    <p:sldLayoutId id="2147485542" r:id="rId64"/>
    <p:sldLayoutId id="2147485543" r:id="rId65"/>
    <p:sldLayoutId id="2147485544" r:id="rId66"/>
    <p:sldLayoutId id="2147485545" r:id="rId67"/>
    <p:sldLayoutId id="2147485546" r:id="rId68"/>
    <p:sldLayoutId id="2147485547" r:id="rId69"/>
    <p:sldLayoutId id="2147485548" r:id="rId70"/>
    <p:sldLayoutId id="2147485549" r:id="rId71"/>
    <p:sldLayoutId id="2147485550" r:id="rId72"/>
    <p:sldLayoutId id="2147485551" r:id="rId73"/>
    <p:sldLayoutId id="2147485552" r:id="rId74"/>
    <p:sldLayoutId id="2147485553" r:id="rId75"/>
    <p:sldLayoutId id="2147485554" r:id="rId76"/>
    <p:sldLayoutId id="2147485555" r:id="rId77"/>
    <p:sldLayoutId id="2147485556" r:id="rId78"/>
    <p:sldLayoutId id="2147485557" r:id="rId79"/>
    <p:sldLayoutId id="2147485558" r:id="rId80"/>
  </p:sldLayoutIdLst>
  <p:transition>
    <p:fade/>
  </p:transition>
  <p:hf sldNum="0" hdr="0" ftr="0" dt="0"/>
  <p:txStyles>
    <p:title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hyperlink" Target="http://ftp.de.debian.org/debian" TargetMode="Externa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hyperlink" Target="https://www.python.org/ftp/python/3.7.0/Python-3.7.0.tgz"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9.xml"/><Relationship Id="rId4" Type="http://schemas.openxmlformats.org/officeDocument/2006/relationships/image" Target="../media/image75.sv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55.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5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155.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9.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9.xml"/><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35.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35.xml"/><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35.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xml"/><Relationship Id="rId1" Type="http://schemas.openxmlformats.org/officeDocument/2006/relationships/slideLayout" Target="../slideLayouts/slideLayout23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35.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235.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35.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35.xml"/></Relationships>
</file>

<file path=ppt/slides/_rels/slide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35.xml"/><Relationship Id="rId5" Type="http://schemas.openxmlformats.org/officeDocument/2006/relationships/image" Target="../media/image140.png"/><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35.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35.xml"/></Relationships>
</file>

<file path=ppt/slides/_rels/slide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xml"/><Relationship Id="rId1" Type="http://schemas.openxmlformats.org/officeDocument/2006/relationships/slideLayout" Target="../slideLayouts/slideLayout235.xml"/><Relationship Id="rId4" Type="http://schemas.openxmlformats.org/officeDocument/2006/relationships/image" Target="../media/image146.png"/></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35.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35.xml"/></Relationships>
</file>

<file path=ppt/slides/_rels/slide8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35.xml"/></Relationships>
</file>

<file path=ppt/slides/_rels/slide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35.xml"/></Relationships>
</file>

<file path=ppt/slides/_rels/slide8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35.xml"/></Relationships>
</file>

<file path=ppt/slides/_rels/slide8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35.xml"/></Relationships>
</file>

<file path=ppt/slides/_rels/slide8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35.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2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1A5793-D8EC-4154-8AA9-B458396E5281}"/>
              </a:ext>
            </a:extLst>
          </p:cNvPr>
          <p:cNvSpPr>
            <a:spLocks noGrp="1"/>
          </p:cNvSpPr>
          <p:nvPr>
            <p:ph type="title"/>
          </p:nvPr>
        </p:nvSpPr>
        <p:spPr>
          <a:xfrm>
            <a:off x="584199" y="2425780"/>
            <a:ext cx="10556025" cy="1107996"/>
          </a:xfrm>
        </p:spPr>
        <p:txBody>
          <a:bodyPr/>
          <a:lstStyle/>
          <a:p>
            <a:r>
              <a:rPr lang="en-US" altLang="ja-JP" dirty="0">
                <a:latin typeface="游ゴシック" panose="020B0400000000000000" pitchFamily="34" charset="-128"/>
                <a:ea typeface="游ゴシック" panose="020B0400000000000000" pitchFamily="34" charset="-128"/>
              </a:rPr>
              <a:t>Proposal of C-Lang Intelligent Function Unit for Azure IoT</a:t>
            </a:r>
            <a:endParaRPr lang="ja-JP" altLang="en-US" dirty="0">
              <a:latin typeface="游ゴシック" panose="020B0400000000000000" pitchFamily="34" charset="-128"/>
              <a:ea typeface="游ゴシック" panose="020B0400000000000000" pitchFamily="34" charset="-128"/>
            </a:endParaRPr>
          </a:p>
        </p:txBody>
      </p:sp>
      <p:sp>
        <p:nvSpPr>
          <p:cNvPr id="6" name="Text Placeholder 5">
            <a:extLst>
              <a:ext uri="{FF2B5EF4-FFF2-40B4-BE49-F238E27FC236}">
                <a16:creationId xmlns:a16="http://schemas.microsoft.com/office/drawing/2014/main" id="{35032D41-5D23-4926-AA05-B8D426F94A22}"/>
              </a:ext>
            </a:extLst>
          </p:cNvPr>
          <p:cNvSpPr>
            <a:spLocks noGrp="1"/>
          </p:cNvSpPr>
          <p:nvPr>
            <p:ph type="body" sz="quarter" idx="12"/>
          </p:nvPr>
        </p:nvSpPr>
        <p:spPr>
          <a:xfrm>
            <a:off x="584200" y="3962400"/>
            <a:ext cx="9144000" cy="1354217"/>
          </a:xfrm>
        </p:spPr>
        <p:txBody>
          <a:bodyPr/>
          <a:lstStyle/>
          <a:p>
            <a:r>
              <a:rPr lang="en-US" altLang="ja-JP" dirty="0"/>
              <a:t>Sr. IoT Cloud Solution Architect</a:t>
            </a:r>
          </a:p>
          <a:p>
            <a:r>
              <a:rPr lang="en-US" altLang="ja-JP" dirty="0"/>
              <a:t>Hisashi Goto</a:t>
            </a:r>
          </a:p>
          <a:p>
            <a:r>
              <a:rPr lang="en-US" altLang="ja-JP" dirty="0"/>
              <a:t>Version 0.3 </a:t>
            </a:r>
          </a:p>
          <a:p>
            <a:r>
              <a:rPr lang="en-US" altLang="ja-JP" dirty="0"/>
              <a:t>Nov 8</a:t>
            </a:r>
            <a:r>
              <a:rPr lang="en-US" altLang="ja-JP" baseline="30000" dirty="0"/>
              <a:t>th</a:t>
            </a:r>
            <a:r>
              <a:rPr lang="en-US" altLang="ja-JP" dirty="0"/>
              <a:t> 2021</a:t>
            </a:r>
            <a:endParaRPr lang="ja-JP" altLang="en-US" dirty="0"/>
          </a:p>
        </p:txBody>
      </p:sp>
    </p:spTree>
    <p:extLst>
      <p:ext uri="{BB962C8B-B14F-4D97-AF65-F5344CB8AC3E}">
        <p14:creationId xmlns:p14="http://schemas.microsoft.com/office/powerpoint/2010/main" val="329392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B48DF-4922-4889-9EBE-E37ECF1B24E1}"/>
              </a:ext>
            </a:extLst>
          </p:cNvPr>
          <p:cNvSpPr>
            <a:spLocks noGrp="1"/>
          </p:cNvSpPr>
          <p:nvPr>
            <p:ph type="title"/>
          </p:nvPr>
        </p:nvSpPr>
        <p:spPr/>
        <p:txBody>
          <a:bodyPr/>
          <a:lstStyle/>
          <a:p>
            <a:r>
              <a:rPr kumimoji="1" lang="en-US" altLang="ja-JP" dirty="0"/>
              <a:t>Python Pseudo Code -- Main</a:t>
            </a:r>
            <a:endParaRPr kumimoji="1" lang="ja-JP" altLang="en-US" dirty="0"/>
          </a:p>
        </p:txBody>
      </p:sp>
      <p:sp>
        <p:nvSpPr>
          <p:cNvPr id="3" name="TextBox 2">
            <a:extLst>
              <a:ext uri="{FF2B5EF4-FFF2-40B4-BE49-F238E27FC236}">
                <a16:creationId xmlns:a16="http://schemas.microsoft.com/office/drawing/2014/main" id="{91BC490E-FEB4-4136-80DA-233B7311DC34}"/>
              </a:ext>
            </a:extLst>
          </p:cNvPr>
          <p:cNvSpPr txBox="1"/>
          <p:nvPr/>
        </p:nvSpPr>
        <p:spPr>
          <a:xfrm>
            <a:off x="488515" y="6673334"/>
            <a:ext cx="2747795" cy="184666"/>
          </a:xfrm>
          <a:prstGeom prst="rect">
            <a:avLst/>
          </a:prstGeom>
          <a:noFill/>
        </p:spPr>
        <p:txBody>
          <a:bodyPr wrap="square" lIns="0" tIns="0" rIns="0" bIns="0" rtlCol="0">
            <a:spAutoFit/>
          </a:bodyPr>
          <a:lstStyle/>
          <a:p>
            <a:pPr algn="l"/>
            <a:r>
              <a:rPr kumimoji="1" lang="en-US" altLang="ja-JP" sz="1200" dirty="0">
                <a:latin typeface="Calibri" panose="020F0502020204030204" pitchFamily="34" charset="0"/>
                <a:cs typeface="Calibri" panose="020F0502020204030204" pitchFamily="34" charset="0"/>
              </a:rPr>
              <a:t>Ref code simple_thermostat.py</a:t>
            </a:r>
            <a:endParaRPr kumimoji="1" lang="ja-JP" altLang="en-US" sz="1200" dirty="0" err="1">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DCF0DFA-D2ED-4FD2-A9FE-62F5AE6690C5}"/>
              </a:ext>
            </a:extLst>
          </p:cNvPr>
          <p:cNvPicPr>
            <a:picLocks noChangeAspect="1"/>
          </p:cNvPicPr>
          <p:nvPr/>
        </p:nvPicPr>
        <p:blipFill>
          <a:blip r:embed="rId2"/>
          <a:stretch>
            <a:fillRect/>
          </a:stretch>
        </p:blipFill>
        <p:spPr>
          <a:xfrm>
            <a:off x="327005" y="1300012"/>
            <a:ext cx="6013153" cy="4975527"/>
          </a:xfrm>
          <a:prstGeom prst="rect">
            <a:avLst/>
          </a:prstGeom>
        </p:spPr>
      </p:pic>
      <p:pic>
        <p:nvPicPr>
          <p:cNvPr id="8" name="Picture 7">
            <a:extLst>
              <a:ext uri="{FF2B5EF4-FFF2-40B4-BE49-F238E27FC236}">
                <a16:creationId xmlns:a16="http://schemas.microsoft.com/office/drawing/2014/main" id="{5079EC50-6854-4421-91EB-09D3F0AB2468}"/>
              </a:ext>
            </a:extLst>
          </p:cNvPr>
          <p:cNvPicPr>
            <a:picLocks noChangeAspect="1"/>
          </p:cNvPicPr>
          <p:nvPr/>
        </p:nvPicPr>
        <p:blipFill>
          <a:blip r:embed="rId3"/>
          <a:stretch>
            <a:fillRect/>
          </a:stretch>
        </p:blipFill>
        <p:spPr>
          <a:xfrm>
            <a:off x="6582677" y="1300012"/>
            <a:ext cx="5024106" cy="2937353"/>
          </a:xfrm>
          <a:prstGeom prst="rect">
            <a:avLst/>
          </a:prstGeom>
        </p:spPr>
      </p:pic>
      <p:cxnSp>
        <p:nvCxnSpPr>
          <p:cNvPr id="10" name="Straight Connector 9">
            <a:extLst>
              <a:ext uri="{FF2B5EF4-FFF2-40B4-BE49-F238E27FC236}">
                <a16:creationId xmlns:a16="http://schemas.microsoft.com/office/drawing/2014/main" id="{86BED0BC-BA4A-4351-9B41-394F62E9CC75}"/>
              </a:ext>
            </a:extLst>
          </p:cNvPr>
          <p:cNvCxnSpPr/>
          <p:nvPr/>
        </p:nvCxnSpPr>
        <p:spPr>
          <a:xfrm>
            <a:off x="8893479" y="4033381"/>
            <a:ext cx="0" cy="1377863"/>
          </a:xfrm>
          <a:prstGeom prst="line">
            <a:avLst/>
          </a:prstGeom>
          <a:ln w="76200">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0813D7A-C73A-482E-BB69-FD94E0B67AE7}"/>
              </a:ext>
            </a:extLst>
          </p:cNvPr>
          <p:cNvSpPr/>
          <p:nvPr/>
        </p:nvSpPr>
        <p:spPr bwMode="auto">
          <a:xfrm>
            <a:off x="488515" y="4033381"/>
            <a:ext cx="1691014" cy="20398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5D8351FA-F067-4903-889B-C6FE7D7B6C59}"/>
              </a:ext>
            </a:extLst>
          </p:cNvPr>
          <p:cNvSpPr/>
          <p:nvPr/>
        </p:nvSpPr>
        <p:spPr bwMode="auto">
          <a:xfrm>
            <a:off x="488515" y="3286581"/>
            <a:ext cx="3870543" cy="641830"/>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946427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8075F-6ABC-4024-8E7B-3FB654F323A9}"/>
              </a:ext>
            </a:extLst>
          </p:cNvPr>
          <p:cNvSpPr>
            <a:spLocks noGrp="1"/>
          </p:cNvSpPr>
          <p:nvPr>
            <p:ph type="title"/>
          </p:nvPr>
        </p:nvSpPr>
        <p:spPr/>
        <p:txBody>
          <a:bodyPr/>
          <a:lstStyle/>
          <a:p>
            <a:r>
              <a:rPr kumimoji="1" lang="en-US" altLang="ja-JP" dirty="0"/>
              <a:t>Python Pseudo Code – Helper Module</a:t>
            </a:r>
            <a:endParaRPr kumimoji="1" lang="ja-JP" altLang="en-US" dirty="0"/>
          </a:p>
        </p:txBody>
      </p:sp>
      <p:pic>
        <p:nvPicPr>
          <p:cNvPr id="4" name="Picture 3">
            <a:extLst>
              <a:ext uri="{FF2B5EF4-FFF2-40B4-BE49-F238E27FC236}">
                <a16:creationId xmlns:a16="http://schemas.microsoft.com/office/drawing/2014/main" id="{BFBD3401-47A1-4E0F-ACA9-D1E12EA02FB7}"/>
              </a:ext>
            </a:extLst>
          </p:cNvPr>
          <p:cNvPicPr>
            <a:picLocks noChangeAspect="1"/>
          </p:cNvPicPr>
          <p:nvPr/>
        </p:nvPicPr>
        <p:blipFill>
          <a:blip r:embed="rId2"/>
          <a:stretch>
            <a:fillRect/>
          </a:stretch>
        </p:blipFill>
        <p:spPr>
          <a:xfrm>
            <a:off x="1114816" y="1166930"/>
            <a:ext cx="6946252" cy="5578336"/>
          </a:xfrm>
          <a:prstGeom prst="rect">
            <a:avLst/>
          </a:prstGeom>
        </p:spPr>
      </p:pic>
    </p:spTree>
    <p:extLst>
      <p:ext uri="{BB962C8B-B14F-4D97-AF65-F5344CB8AC3E}">
        <p14:creationId xmlns:p14="http://schemas.microsoft.com/office/powerpoint/2010/main" val="22863940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E2DA-6629-4E27-BF3D-173DCCF1E378}"/>
              </a:ext>
            </a:extLst>
          </p:cNvPr>
          <p:cNvSpPr>
            <a:spLocks noGrp="1"/>
          </p:cNvSpPr>
          <p:nvPr>
            <p:ph type="title"/>
          </p:nvPr>
        </p:nvSpPr>
        <p:spPr/>
        <p:txBody>
          <a:bodyPr/>
          <a:lstStyle/>
          <a:p>
            <a:r>
              <a:rPr kumimoji="1" lang="en-US" altLang="ja-JP" dirty="0"/>
              <a:t>Python Pseudo Code – Model ID </a:t>
            </a:r>
            <a:endParaRPr kumimoji="1" lang="ja-JP" altLang="en-US" dirty="0"/>
          </a:p>
        </p:txBody>
      </p:sp>
      <p:sp>
        <p:nvSpPr>
          <p:cNvPr id="3" name="TextBox 2">
            <a:extLst>
              <a:ext uri="{FF2B5EF4-FFF2-40B4-BE49-F238E27FC236}">
                <a16:creationId xmlns:a16="http://schemas.microsoft.com/office/drawing/2014/main" id="{A92E31BB-2EC1-42C6-8DBE-5B4BDBE967FE}"/>
              </a:ext>
            </a:extLst>
          </p:cNvPr>
          <p:cNvSpPr txBox="1"/>
          <p:nvPr/>
        </p:nvSpPr>
        <p:spPr>
          <a:xfrm>
            <a:off x="766355" y="1550126"/>
            <a:ext cx="6879772" cy="1477328"/>
          </a:xfrm>
          <a:prstGeom prst="rect">
            <a:avLst/>
          </a:prstGeom>
          <a:solidFill>
            <a:schemeClr val="accent6">
              <a:lumMod val="20000"/>
              <a:lumOff val="80000"/>
            </a:schemeClr>
          </a:solidFill>
        </p:spPr>
        <p:txBody>
          <a:bodyPr wrap="square" lIns="0" tIns="0" rIns="0" bIns="0" rtlCol="0">
            <a:spAutoFit/>
          </a:bodyPr>
          <a:lstStyle/>
          <a:p>
            <a:pPr algn="l"/>
            <a:r>
              <a:rPr kumimoji="1" lang="en-US" altLang="ja-JP" sz="1600" dirty="0" err="1">
                <a:latin typeface="Calibri" panose="020F0502020204030204" pitchFamily="34" charset="0"/>
                <a:cs typeface="Calibri" panose="020F0502020204030204" pitchFamily="34" charset="0"/>
              </a:rPr>
              <a:t>device_client</a:t>
            </a:r>
            <a:r>
              <a:rPr kumimoji="1" lang="en-US" altLang="ja-JP" sz="1600" dirty="0">
                <a:latin typeface="Calibri" panose="020F0502020204030204" pitchFamily="34" charset="0"/>
                <a:cs typeface="Calibri" panose="020F0502020204030204" pitchFamily="34" charset="0"/>
              </a:rPr>
              <a:t> = </a:t>
            </a:r>
            <a:r>
              <a:rPr kumimoji="1" lang="en-US" altLang="ja-JP" sz="1600" dirty="0" err="1">
                <a:highlight>
                  <a:srgbClr val="FFFF00"/>
                </a:highlight>
                <a:latin typeface="Calibri" panose="020F0502020204030204" pitchFamily="34" charset="0"/>
                <a:cs typeface="Calibri" panose="020F0502020204030204" pitchFamily="34" charset="0"/>
              </a:rPr>
              <a:t>IoTHubDeviceClient</a:t>
            </a:r>
            <a:r>
              <a:rPr kumimoji="1" lang="en-US" altLang="ja-JP" sz="1600" dirty="0" err="1">
                <a:latin typeface="Calibri" panose="020F0502020204030204" pitchFamily="34" charset="0"/>
                <a:cs typeface="Calibri" panose="020F0502020204030204" pitchFamily="34" charset="0"/>
              </a:rPr>
              <a:t>.</a:t>
            </a:r>
            <a:r>
              <a:rPr kumimoji="1" lang="en-US" altLang="ja-JP" sz="1600" dirty="0" err="1">
                <a:solidFill>
                  <a:srgbClr val="FF0000"/>
                </a:solidFill>
                <a:latin typeface="Calibri" panose="020F0502020204030204" pitchFamily="34" charset="0"/>
                <a:cs typeface="Calibri" panose="020F0502020204030204" pitchFamily="34" charset="0"/>
              </a:rPr>
              <a:t>create</a:t>
            </a:r>
            <a:r>
              <a:rPr kumimoji="1" lang="en-US" altLang="ja-JP" sz="1600" dirty="0" err="1">
                <a:latin typeface="Calibri" panose="020F0502020204030204" pitchFamily="34" charset="0"/>
                <a:cs typeface="Calibri" panose="020F0502020204030204" pitchFamily="34" charset="0"/>
              </a:rPr>
              <a:t>_from_symmetric_key</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symmetric_key</a:t>
            </a:r>
            <a:r>
              <a:rPr kumimoji="1" lang="en-US" altLang="ja-JP" sz="1600" dirty="0">
                <a:latin typeface="Calibri" panose="020F0502020204030204" pitchFamily="34" charset="0"/>
                <a:cs typeface="Calibri" panose="020F0502020204030204" pitchFamily="34" charset="0"/>
              </a:rPr>
              <a:t>=</a:t>
            </a:r>
            <a:r>
              <a:rPr kumimoji="1" lang="en-US" altLang="ja-JP" sz="1600" dirty="0" err="1">
                <a:solidFill>
                  <a:srgbClr val="00B050"/>
                </a:solidFill>
                <a:latin typeface="Calibri" panose="020F0502020204030204" pitchFamily="34" charset="0"/>
                <a:cs typeface="Calibri" panose="020F0502020204030204" pitchFamily="34" charset="0"/>
              </a:rPr>
              <a:t>symmetric_key</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hostname=</a:t>
            </a:r>
            <a:r>
              <a:rPr kumimoji="1" lang="en-US" altLang="ja-JP" sz="1600" dirty="0" err="1">
                <a:solidFill>
                  <a:srgbClr val="00B050"/>
                </a:solidFill>
                <a:latin typeface="Calibri" panose="020F0502020204030204" pitchFamily="34" charset="0"/>
                <a:cs typeface="Calibri" panose="020F0502020204030204" pitchFamily="34" charset="0"/>
              </a:rPr>
              <a:t>registration_result.registration_state.assigned_hub</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device_id</a:t>
            </a:r>
            <a:r>
              <a:rPr kumimoji="1" lang="en-US" altLang="ja-JP" sz="1600" dirty="0">
                <a:latin typeface="Calibri" panose="020F0502020204030204" pitchFamily="34" charset="0"/>
                <a:cs typeface="Calibri" panose="020F0502020204030204" pitchFamily="34" charset="0"/>
              </a:rPr>
              <a:t>=</a:t>
            </a:r>
            <a:r>
              <a:rPr kumimoji="1" lang="en-US" altLang="ja-JP" sz="1600" dirty="0" err="1">
                <a:solidFill>
                  <a:srgbClr val="00B050"/>
                </a:solidFill>
                <a:latin typeface="Calibri" panose="020F0502020204030204" pitchFamily="34" charset="0"/>
                <a:cs typeface="Calibri" panose="020F0502020204030204" pitchFamily="34" charset="0"/>
              </a:rPr>
              <a:t>registration_result.registration_state.device_id</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product_info</a:t>
            </a:r>
            <a:r>
              <a:rPr kumimoji="1" lang="en-US" altLang="ja-JP" sz="1600" dirty="0">
                <a:latin typeface="Calibri" panose="020F0502020204030204" pitchFamily="34" charset="0"/>
                <a:cs typeface="Calibri" panose="020F0502020204030204" pitchFamily="34" charset="0"/>
              </a:rPr>
              <a:t>=</a:t>
            </a:r>
            <a:r>
              <a:rPr kumimoji="1" lang="en-US" altLang="ja-JP" sz="1600" dirty="0" err="1">
                <a:highlight>
                  <a:srgbClr val="FFFF00"/>
                </a:highlight>
                <a:latin typeface="Calibri" panose="020F0502020204030204" pitchFamily="34" charset="0"/>
                <a:cs typeface="Calibri" panose="020F0502020204030204" pitchFamily="34" charset="0"/>
              </a:rPr>
              <a:t>model_id</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595C29F-0713-41AD-A3D7-B0C14F3A4DFC}"/>
              </a:ext>
            </a:extLst>
          </p:cNvPr>
          <p:cNvSpPr txBox="1"/>
          <p:nvPr/>
        </p:nvSpPr>
        <p:spPr>
          <a:xfrm>
            <a:off x="7846423" y="1106992"/>
            <a:ext cx="4023360" cy="492443"/>
          </a:xfrm>
          <a:prstGeom prst="rect">
            <a:avLst/>
          </a:prstGeom>
          <a:solidFill>
            <a:schemeClr val="accent4">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Note </a:t>
            </a:r>
          </a:p>
          <a:p>
            <a:pPr algn="l"/>
            <a:r>
              <a:rPr kumimoji="1" lang="en-US" altLang="ja-JP" sz="1600" dirty="0">
                <a:latin typeface="Calibri" panose="020F0502020204030204" pitchFamily="34" charset="0"/>
                <a:cs typeface="Calibri" panose="020F0502020204030204" pitchFamily="34" charset="0"/>
              </a:rPr>
              <a:t> Use </a:t>
            </a:r>
            <a:r>
              <a:rPr kumimoji="1" lang="en-US" altLang="ja-JP" sz="1600" dirty="0" err="1">
                <a:highlight>
                  <a:srgbClr val="FFFF00"/>
                </a:highlight>
                <a:latin typeface="Calibri" panose="020F0502020204030204" pitchFamily="34" charset="0"/>
                <a:cs typeface="Calibri" panose="020F0502020204030204" pitchFamily="34" charset="0"/>
              </a:rPr>
              <a:t>IoTHubModuleClient</a:t>
            </a:r>
            <a:r>
              <a:rPr kumimoji="1" lang="en-US" altLang="ja-JP" sz="1600" dirty="0">
                <a:latin typeface="Calibri" panose="020F0502020204030204" pitchFamily="34" charset="0"/>
                <a:cs typeface="Calibri" panose="020F0502020204030204" pitchFamily="34" charset="0"/>
              </a:rPr>
              <a:t> for IoT Edge module</a:t>
            </a:r>
            <a:endParaRPr kumimoji="1" lang="ja-JP" altLang="en-US" sz="1600" dirty="0" err="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A32A76B-5C89-45F5-901A-A96F042C5430}"/>
              </a:ext>
            </a:extLst>
          </p:cNvPr>
          <p:cNvSpPr txBox="1"/>
          <p:nvPr/>
        </p:nvSpPr>
        <p:spPr>
          <a:xfrm>
            <a:off x="588263" y="3365862"/>
            <a:ext cx="560832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Tell Model ID Payload If you use DPS at provisioning stage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3FA4174-3BDC-4989-AA76-1A4D50EABE87}"/>
              </a:ext>
            </a:extLst>
          </p:cNvPr>
          <p:cNvSpPr txBox="1"/>
          <p:nvPr/>
        </p:nvSpPr>
        <p:spPr>
          <a:xfrm>
            <a:off x="910481" y="3940850"/>
            <a:ext cx="4380412" cy="738664"/>
          </a:xfrm>
          <a:prstGeom prst="rect">
            <a:avLst/>
          </a:prstGeom>
          <a:solidFill>
            <a:schemeClr val="accent6">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modelId</a:t>
            </a:r>
            <a:r>
              <a:rPr kumimoji="1" lang="en-US" altLang="ja-JP" sz="1600" dirty="0">
                <a:latin typeface="Calibri" panose="020F0502020204030204" pitchFamily="34" charset="0"/>
                <a:cs typeface="Calibri" panose="020F0502020204030204" pitchFamily="34" charset="0"/>
              </a:rPr>
              <a:t>" : "dtmi:com:example:Thermostat;1"</a:t>
            </a:r>
          </a:p>
          <a:p>
            <a:pPr algn="l"/>
            <a:r>
              <a:rPr kumimoji="1" lang="en-US" altLang="ja-JP" sz="1600" dirty="0">
                <a:latin typeface="Calibri" panose="020F0502020204030204" pitchFamily="34" charset="0"/>
                <a:cs typeface="Calibri" panose="020F0502020204030204" pitchFamily="34" charset="0"/>
              </a:rPr>
              <a:t>}</a:t>
            </a:r>
            <a:endParaRPr kumimoji="1" lang="ja-JP" altLang="en-US" sz="160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B477032-258E-4D4C-AAB9-5DCB6B93AF70}"/>
              </a:ext>
            </a:extLst>
          </p:cNvPr>
          <p:cNvSpPr txBox="1"/>
          <p:nvPr/>
        </p:nvSpPr>
        <p:spPr>
          <a:xfrm>
            <a:off x="910481" y="3618562"/>
            <a:ext cx="3396343"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Example of JSON payload for DPS</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5594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9B1B-973A-4408-83E5-560AD653A99E}"/>
              </a:ext>
            </a:extLst>
          </p:cNvPr>
          <p:cNvSpPr>
            <a:spLocks noGrp="1"/>
          </p:cNvSpPr>
          <p:nvPr>
            <p:ph type="title"/>
          </p:nvPr>
        </p:nvSpPr>
        <p:spPr/>
        <p:txBody>
          <a:bodyPr/>
          <a:lstStyle/>
          <a:p>
            <a:r>
              <a:rPr kumimoji="1" lang="en-US" altLang="ja-JP" dirty="0"/>
              <a:t>Python Pseudo Code -- Commands</a:t>
            </a:r>
            <a:endParaRPr kumimoji="1" lang="ja-JP" altLang="en-US" dirty="0"/>
          </a:p>
        </p:txBody>
      </p:sp>
      <p:sp>
        <p:nvSpPr>
          <p:cNvPr id="3" name="TextBox 2">
            <a:extLst>
              <a:ext uri="{FF2B5EF4-FFF2-40B4-BE49-F238E27FC236}">
                <a16:creationId xmlns:a16="http://schemas.microsoft.com/office/drawing/2014/main" id="{0038AA6F-67C3-4090-BBEC-A26A16BE5D79}"/>
              </a:ext>
            </a:extLst>
          </p:cNvPr>
          <p:cNvSpPr txBox="1"/>
          <p:nvPr/>
        </p:nvSpPr>
        <p:spPr>
          <a:xfrm>
            <a:off x="2542784" y="1490597"/>
            <a:ext cx="7064679" cy="553998"/>
          </a:xfrm>
          <a:prstGeom prst="rect">
            <a:avLst/>
          </a:prstGeom>
          <a:noFill/>
        </p:spPr>
        <p:txBody>
          <a:bodyPr wrap="square" lIns="0" tIns="0" rIns="0" bIns="0" rtlCol="0">
            <a:spAutoFit/>
          </a:bodyPr>
          <a:lstStyle/>
          <a:p>
            <a:pPr algn="l"/>
            <a:r>
              <a:rPr kumimoji="1" lang="en-US" altLang="ja-JP" sz="3600" dirty="0">
                <a:solidFill>
                  <a:schemeClr val="accent1"/>
                </a:solidFill>
                <a:latin typeface="Calibri" panose="020F0502020204030204" pitchFamily="34" charset="0"/>
                <a:cs typeface="Calibri" panose="020F0502020204030204" pitchFamily="34" charset="0"/>
              </a:rPr>
              <a:t>W.I.P.</a:t>
            </a:r>
            <a:endParaRPr kumimoji="1" lang="ja-JP" altLang="en-US" sz="3600" dirty="0" err="1">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22127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9755-59C7-423A-A322-05020E82D56A}"/>
              </a:ext>
            </a:extLst>
          </p:cNvPr>
          <p:cNvSpPr>
            <a:spLocks noGrp="1"/>
          </p:cNvSpPr>
          <p:nvPr>
            <p:ph type="title"/>
          </p:nvPr>
        </p:nvSpPr>
        <p:spPr/>
        <p:txBody>
          <a:bodyPr/>
          <a:lstStyle/>
          <a:p>
            <a:r>
              <a:rPr kumimoji="1" lang="en-US" altLang="ja-JP" dirty="0"/>
              <a:t>Defender for IoT </a:t>
            </a:r>
            <a:endParaRPr kumimoji="1" lang="ja-JP" altLang="en-US" dirty="0"/>
          </a:p>
        </p:txBody>
      </p:sp>
      <p:pic>
        <p:nvPicPr>
          <p:cNvPr id="6" name="Picture 5">
            <a:extLst>
              <a:ext uri="{FF2B5EF4-FFF2-40B4-BE49-F238E27FC236}">
                <a16:creationId xmlns:a16="http://schemas.microsoft.com/office/drawing/2014/main" id="{5CD0EC6F-7BAF-4118-8B8C-42273F3E02A4}"/>
              </a:ext>
            </a:extLst>
          </p:cNvPr>
          <p:cNvPicPr>
            <a:picLocks noChangeAspect="1"/>
          </p:cNvPicPr>
          <p:nvPr/>
        </p:nvPicPr>
        <p:blipFill>
          <a:blip r:embed="rId2"/>
          <a:stretch>
            <a:fillRect/>
          </a:stretch>
        </p:blipFill>
        <p:spPr>
          <a:xfrm>
            <a:off x="440777" y="1252233"/>
            <a:ext cx="2252208" cy="3598809"/>
          </a:xfrm>
          <a:prstGeom prst="rect">
            <a:avLst/>
          </a:prstGeom>
        </p:spPr>
      </p:pic>
      <p:pic>
        <p:nvPicPr>
          <p:cNvPr id="8" name="Picture 7">
            <a:extLst>
              <a:ext uri="{FF2B5EF4-FFF2-40B4-BE49-F238E27FC236}">
                <a16:creationId xmlns:a16="http://schemas.microsoft.com/office/drawing/2014/main" id="{E9FE8D13-070C-4A3F-A26E-1D30BB128751}"/>
              </a:ext>
            </a:extLst>
          </p:cNvPr>
          <p:cNvPicPr>
            <a:picLocks noChangeAspect="1"/>
          </p:cNvPicPr>
          <p:nvPr/>
        </p:nvPicPr>
        <p:blipFill>
          <a:blip r:embed="rId3"/>
          <a:stretch>
            <a:fillRect/>
          </a:stretch>
        </p:blipFill>
        <p:spPr>
          <a:xfrm>
            <a:off x="2692985" y="1127239"/>
            <a:ext cx="5177447" cy="2002327"/>
          </a:xfrm>
          <a:prstGeom prst="rect">
            <a:avLst/>
          </a:prstGeom>
        </p:spPr>
      </p:pic>
      <p:sp>
        <p:nvSpPr>
          <p:cNvPr id="9" name="Rectangle 8">
            <a:extLst>
              <a:ext uri="{FF2B5EF4-FFF2-40B4-BE49-F238E27FC236}">
                <a16:creationId xmlns:a16="http://schemas.microsoft.com/office/drawing/2014/main" id="{72514178-6B8E-47B5-B7DB-C519C7B33D72}"/>
              </a:ext>
            </a:extLst>
          </p:cNvPr>
          <p:cNvSpPr/>
          <p:nvPr/>
        </p:nvSpPr>
        <p:spPr bwMode="auto">
          <a:xfrm>
            <a:off x="515155" y="3949521"/>
            <a:ext cx="995966" cy="25757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E1238EC-F109-4595-B4BC-B23455ACE001}"/>
              </a:ext>
            </a:extLst>
          </p:cNvPr>
          <p:cNvSpPr/>
          <p:nvPr/>
        </p:nvSpPr>
        <p:spPr bwMode="auto">
          <a:xfrm>
            <a:off x="2973618" y="2741923"/>
            <a:ext cx="1294984" cy="28028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3" name="Arrow: Bent-Up 12">
            <a:extLst>
              <a:ext uri="{FF2B5EF4-FFF2-40B4-BE49-F238E27FC236}">
                <a16:creationId xmlns:a16="http://schemas.microsoft.com/office/drawing/2014/main" id="{18658F55-BAAD-4B82-B3BB-20CC40EA0BD6}"/>
              </a:ext>
            </a:extLst>
          </p:cNvPr>
          <p:cNvSpPr/>
          <p:nvPr/>
        </p:nvSpPr>
        <p:spPr bwMode="auto">
          <a:xfrm rot="5400000">
            <a:off x="2744598" y="3411468"/>
            <a:ext cx="1531145" cy="752626"/>
          </a:xfrm>
          <a:prstGeom prst="bentUpArrow">
            <a:avLst>
              <a:gd name="adj1" fmla="val 10140"/>
              <a:gd name="adj2" fmla="val 11262"/>
              <a:gd name="adj3" fmla="val 1518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C7F12F7A-F992-445C-8F30-3B1A14A7D3FF}"/>
              </a:ext>
            </a:extLst>
          </p:cNvPr>
          <p:cNvPicPr>
            <a:picLocks noChangeAspect="1"/>
          </p:cNvPicPr>
          <p:nvPr/>
        </p:nvPicPr>
        <p:blipFill>
          <a:blip r:embed="rId4"/>
          <a:stretch>
            <a:fillRect/>
          </a:stretch>
        </p:blipFill>
        <p:spPr>
          <a:xfrm>
            <a:off x="3908733" y="3429000"/>
            <a:ext cx="7923398" cy="2911849"/>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2377949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740B-9C9A-493B-B576-4B620B3B6863}"/>
              </a:ext>
            </a:extLst>
          </p:cNvPr>
          <p:cNvSpPr>
            <a:spLocks noGrp="1"/>
          </p:cNvSpPr>
          <p:nvPr>
            <p:ph type="title"/>
          </p:nvPr>
        </p:nvSpPr>
        <p:spPr/>
        <p:txBody>
          <a:bodyPr/>
          <a:lstStyle/>
          <a:p>
            <a:r>
              <a:rPr kumimoji="1" lang="en-US" altLang="ja-JP" dirty="0"/>
              <a:t>Defender for IoT – </a:t>
            </a:r>
            <a:r>
              <a:rPr lang="en-US" altLang="ja-JP" dirty="0"/>
              <a:t>Install </a:t>
            </a:r>
            <a:r>
              <a:rPr kumimoji="1" lang="en-US" altLang="ja-JP" dirty="0" err="1"/>
              <a:t>microAgent</a:t>
            </a:r>
            <a:endParaRPr kumimoji="1" lang="ja-JP" altLang="en-US" dirty="0"/>
          </a:p>
        </p:txBody>
      </p:sp>
      <p:sp>
        <p:nvSpPr>
          <p:cNvPr id="3" name="TextBox 2">
            <a:extLst>
              <a:ext uri="{FF2B5EF4-FFF2-40B4-BE49-F238E27FC236}">
                <a16:creationId xmlns:a16="http://schemas.microsoft.com/office/drawing/2014/main" id="{18A16C6A-A07F-481F-9B3A-841AB89C4B9B}"/>
              </a:ext>
            </a:extLst>
          </p:cNvPr>
          <p:cNvSpPr txBox="1"/>
          <p:nvPr/>
        </p:nvSpPr>
        <p:spPr>
          <a:xfrm>
            <a:off x="643943" y="1580605"/>
            <a:ext cx="8624552" cy="246221"/>
          </a:xfrm>
          <a:prstGeom prst="rect">
            <a:avLst/>
          </a:prstGeom>
          <a:solidFill>
            <a:srgbClr val="F2F2F2"/>
          </a:solidFill>
        </p:spPr>
        <p:txBody>
          <a:bodyPr wrap="square" lIns="0" tIns="0" rIns="0" bIns="0" rtlCol="0">
            <a:spAutoFit/>
          </a:bodyPr>
          <a:lstStyle/>
          <a:p>
            <a:pPr algn="l"/>
            <a:r>
              <a:rPr kumimoji="1" lang="nn-NO" altLang="ja-JP" sz="1600" dirty="0">
                <a:latin typeface="Calibri" panose="020F0502020204030204" pitchFamily="34" charset="0"/>
                <a:cs typeface="Calibri" panose="020F0502020204030204" pitchFamily="34" charset="0"/>
              </a:rPr>
              <a:t>curl https://packages.microsoft.com/config/debian/stretch/multiarch/prod.list &gt; ./microsoft-prod.list</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8380003-C76B-4A5D-833D-0B7CEE88D59A}"/>
              </a:ext>
            </a:extLst>
          </p:cNvPr>
          <p:cNvSpPr txBox="1"/>
          <p:nvPr/>
        </p:nvSpPr>
        <p:spPr>
          <a:xfrm>
            <a:off x="643943" y="2015925"/>
            <a:ext cx="6465194" cy="246221"/>
          </a:xfrm>
          <a:prstGeom prst="rect">
            <a:avLst/>
          </a:prstGeom>
          <a:solidFill>
            <a:srgbClr val="F2F2F2"/>
          </a:solidFill>
        </p:spPr>
        <p:txBody>
          <a:bodyPr wrap="square" lIns="0" tIns="0" rIns="0" bIns="0" rtlCol="0">
            <a:spAutoFit/>
          </a:bodyPr>
          <a:lstStyle/>
          <a:p>
            <a:pPr algn="l"/>
            <a:r>
              <a:rPr kumimoji="1" lang="en-US" altLang="ja-JP" sz="1600">
                <a:latin typeface="Calibri" panose="020F0502020204030204" pitchFamily="34" charset="0"/>
                <a:cs typeface="Calibri" panose="020F0502020204030204" pitchFamily="34" charset="0"/>
              </a:rPr>
              <a:t>sudo cp ./microsoft-prod.list /etc/apt/sources.list.d/</a:t>
            </a:r>
            <a:endParaRPr kumimoji="1" lang="ja-JP" altLang="en-US" sz="1600" dirty="0" err="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4101709-3533-4DD7-AE0D-4A23DBB32E8A}"/>
              </a:ext>
            </a:extLst>
          </p:cNvPr>
          <p:cNvSpPr txBox="1"/>
          <p:nvPr/>
        </p:nvSpPr>
        <p:spPr>
          <a:xfrm>
            <a:off x="643943" y="2477626"/>
            <a:ext cx="8019245" cy="492443"/>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curl https://packages.microsoft.com/keys/microsoft.asc | </a:t>
            </a:r>
            <a:r>
              <a:rPr kumimoji="1" lang="en-US" altLang="ja-JP" sz="1600" dirty="0" err="1">
                <a:latin typeface="Calibri" panose="020F0502020204030204" pitchFamily="34" charset="0"/>
                <a:cs typeface="Calibri" panose="020F0502020204030204" pitchFamily="34" charset="0"/>
              </a:rPr>
              <a:t>gpg</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dearmor</a:t>
            </a:r>
            <a:r>
              <a:rPr kumimoji="1" lang="en-US" altLang="ja-JP" sz="1600" dirty="0">
                <a:latin typeface="Calibri" panose="020F0502020204030204" pitchFamily="34" charset="0"/>
                <a:cs typeface="Calibri" panose="020F0502020204030204" pitchFamily="34" charset="0"/>
              </a:rPr>
              <a:t> &gt; </a:t>
            </a:r>
            <a:r>
              <a:rPr kumimoji="1" lang="en-US" altLang="ja-JP" sz="1600" dirty="0" err="1">
                <a:latin typeface="Calibri" panose="020F0502020204030204" pitchFamily="34" charset="0"/>
                <a:cs typeface="Calibri" panose="020F0502020204030204" pitchFamily="34" charset="0"/>
              </a:rPr>
              <a:t>microsoft.gpg</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err="1">
                <a:latin typeface="Calibri" panose="020F0502020204030204" pitchFamily="34" charset="0"/>
                <a:cs typeface="Calibri" panose="020F0502020204030204" pitchFamily="34" charset="0"/>
              </a:rPr>
              <a:t>sudo</a:t>
            </a:r>
            <a:r>
              <a:rPr kumimoji="1" lang="en-US" altLang="ja-JP" sz="1600" dirty="0">
                <a:latin typeface="Calibri" panose="020F0502020204030204" pitchFamily="34" charset="0"/>
                <a:cs typeface="Calibri" panose="020F0502020204030204" pitchFamily="34" charset="0"/>
              </a:rPr>
              <a:t> cp ./</a:t>
            </a:r>
            <a:r>
              <a:rPr kumimoji="1" lang="en-US" altLang="ja-JP" sz="1600" dirty="0" err="1">
                <a:latin typeface="Calibri" panose="020F0502020204030204" pitchFamily="34" charset="0"/>
                <a:cs typeface="Calibri" panose="020F0502020204030204" pitchFamily="34" charset="0"/>
              </a:rPr>
              <a:t>microsoft.gpg</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etc</a:t>
            </a:r>
            <a:r>
              <a:rPr kumimoji="1" lang="en-US" altLang="ja-JP" sz="1600" dirty="0">
                <a:latin typeface="Calibri" panose="020F0502020204030204" pitchFamily="34" charset="0"/>
                <a:cs typeface="Calibri" panose="020F0502020204030204" pitchFamily="34" charset="0"/>
              </a:rPr>
              <a:t>/apt/</a:t>
            </a:r>
            <a:r>
              <a:rPr kumimoji="1" lang="en-US" altLang="ja-JP" sz="1600" dirty="0" err="1">
                <a:latin typeface="Calibri" panose="020F0502020204030204" pitchFamily="34" charset="0"/>
                <a:cs typeface="Calibri" panose="020F0502020204030204" pitchFamily="34" charset="0"/>
              </a:rPr>
              <a:t>trusted.gpg.d</a:t>
            </a:r>
            <a:r>
              <a:rPr kumimoji="1" lang="en-US" altLang="ja-JP" sz="1600" dirty="0">
                <a:latin typeface="Calibri" panose="020F0502020204030204" pitchFamily="34" charset="0"/>
                <a:cs typeface="Calibri" panose="020F0502020204030204" pitchFamily="34" charset="0"/>
              </a:rPr>
              <a:t>/</a:t>
            </a:r>
            <a:endParaRPr kumimoji="1" lang="ja-JP" altLang="en-US" sz="1600" dirty="0" err="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2B3DCDB-560B-46CB-888C-9261540EA53B}"/>
              </a:ext>
            </a:extLst>
          </p:cNvPr>
          <p:cNvSpPr txBox="1"/>
          <p:nvPr/>
        </p:nvSpPr>
        <p:spPr>
          <a:xfrm>
            <a:off x="643943" y="3182779"/>
            <a:ext cx="8293995" cy="246221"/>
          </a:xfrm>
          <a:prstGeom prst="rect">
            <a:avLst/>
          </a:prstGeom>
          <a:solidFill>
            <a:srgbClr val="F2F2F2"/>
          </a:solidFill>
        </p:spPr>
        <p:txBody>
          <a:bodyPr wrap="square" lIns="0" tIns="0" rIns="0" bIns="0" rtlCol="0">
            <a:spAutoFit/>
          </a:bodyPr>
          <a:lstStyle/>
          <a:p>
            <a:pPr algn="l"/>
            <a:r>
              <a:rPr kumimoji="1" lang="en-US" altLang="ja-JP" sz="1600" dirty="0" err="1">
                <a:latin typeface="Calibri" panose="020F0502020204030204" pitchFamily="34" charset="0"/>
                <a:cs typeface="Calibri" panose="020F0502020204030204" pitchFamily="34" charset="0"/>
              </a:rPr>
              <a:t>sudo</a:t>
            </a:r>
            <a:r>
              <a:rPr kumimoji="1" lang="en-US" altLang="ja-JP" sz="1600" dirty="0">
                <a:latin typeface="Calibri" panose="020F0502020204030204" pitchFamily="34" charset="0"/>
                <a:cs typeface="Calibri" panose="020F0502020204030204" pitchFamily="34" charset="0"/>
              </a:rPr>
              <a:t> apt-get install defender-</a:t>
            </a:r>
            <a:r>
              <a:rPr kumimoji="1" lang="en-US" altLang="ja-JP" sz="1600" dirty="0" err="1">
                <a:latin typeface="Calibri" panose="020F0502020204030204" pitchFamily="34" charset="0"/>
                <a:cs typeface="Calibri" panose="020F0502020204030204" pitchFamily="34" charset="0"/>
              </a:rPr>
              <a:t>iot</a:t>
            </a:r>
            <a:r>
              <a:rPr kumimoji="1" lang="en-US" altLang="ja-JP" sz="1600" dirty="0">
                <a:latin typeface="Calibri" panose="020F0502020204030204" pitchFamily="34" charset="0"/>
                <a:cs typeface="Calibri" panose="020F0502020204030204" pitchFamily="34" charset="0"/>
              </a:rPr>
              <a:t>-micro-agent</a:t>
            </a:r>
            <a:endParaRPr kumimoji="1" lang="ja-JP" altLang="en-US" sz="1600" dirty="0" err="1">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2824A83-A404-451E-93C1-A4E87B1E0AC8}"/>
              </a:ext>
            </a:extLst>
          </p:cNvPr>
          <p:cNvSpPr txBox="1"/>
          <p:nvPr/>
        </p:nvSpPr>
        <p:spPr>
          <a:xfrm>
            <a:off x="643943" y="1226644"/>
            <a:ext cx="1403797"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How to Install </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09775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9CF1-7BB3-4669-AA4B-06BED36D4D60}"/>
              </a:ext>
            </a:extLst>
          </p:cNvPr>
          <p:cNvSpPr>
            <a:spLocks noGrp="1"/>
          </p:cNvSpPr>
          <p:nvPr>
            <p:ph type="title"/>
          </p:nvPr>
        </p:nvSpPr>
        <p:spPr/>
        <p:txBody>
          <a:bodyPr/>
          <a:lstStyle/>
          <a:p>
            <a:r>
              <a:rPr kumimoji="1" lang="en-US" altLang="ja-JP" dirty="0"/>
              <a:t>Defender for IoT – Register </a:t>
            </a:r>
            <a:r>
              <a:rPr kumimoji="1" lang="en-US" altLang="ja-JP" dirty="0" err="1"/>
              <a:t>microAgent</a:t>
            </a:r>
            <a:r>
              <a:rPr kumimoji="1" lang="en-US" altLang="ja-JP" dirty="0"/>
              <a:t> to IoT Hub</a:t>
            </a:r>
            <a:endParaRPr kumimoji="1" lang="ja-JP" altLang="en-US" dirty="0"/>
          </a:p>
        </p:txBody>
      </p:sp>
      <p:pic>
        <p:nvPicPr>
          <p:cNvPr id="4" name="Picture 3">
            <a:extLst>
              <a:ext uri="{FF2B5EF4-FFF2-40B4-BE49-F238E27FC236}">
                <a16:creationId xmlns:a16="http://schemas.microsoft.com/office/drawing/2014/main" id="{365F7ED3-9DD3-4410-B335-91405B0C86AC}"/>
              </a:ext>
            </a:extLst>
          </p:cNvPr>
          <p:cNvPicPr>
            <a:picLocks noChangeAspect="1"/>
          </p:cNvPicPr>
          <p:nvPr/>
        </p:nvPicPr>
        <p:blipFill>
          <a:blip r:embed="rId2"/>
          <a:stretch>
            <a:fillRect/>
          </a:stretch>
        </p:blipFill>
        <p:spPr>
          <a:xfrm>
            <a:off x="2236631" y="1797780"/>
            <a:ext cx="8497688" cy="4409096"/>
          </a:xfrm>
          <a:prstGeom prst="rect">
            <a:avLst/>
          </a:prstGeom>
        </p:spPr>
      </p:pic>
      <p:sp>
        <p:nvSpPr>
          <p:cNvPr id="6" name="TextBox 5">
            <a:extLst>
              <a:ext uri="{FF2B5EF4-FFF2-40B4-BE49-F238E27FC236}">
                <a16:creationId xmlns:a16="http://schemas.microsoft.com/office/drawing/2014/main" id="{789A6E71-ABFD-48A2-9AAB-40C78E29FCDD}"/>
              </a:ext>
            </a:extLst>
          </p:cNvPr>
          <p:cNvSpPr txBox="1"/>
          <p:nvPr/>
        </p:nvSpPr>
        <p:spPr>
          <a:xfrm>
            <a:off x="570593" y="1427797"/>
            <a:ext cx="1134958"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RD55UP12-V</a:t>
            </a:r>
            <a:endParaRPr kumimoji="1" lang="ja-JP" altLang="en-US" sz="1600" dirty="0" err="1">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D196AEC1-0861-4708-B282-FF28E58E2650}"/>
              </a:ext>
            </a:extLst>
          </p:cNvPr>
          <p:cNvPicPr>
            <a:picLocks noChangeAspect="1"/>
          </p:cNvPicPr>
          <p:nvPr/>
        </p:nvPicPr>
        <p:blipFill>
          <a:blip r:embed="rId3"/>
          <a:stretch>
            <a:fillRect/>
          </a:stretch>
        </p:blipFill>
        <p:spPr>
          <a:xfrm>
            <a:off x="452335" y="1797780"/>
            <a:ext cx="1157861" cy="2413966"/>
          </a:xfrm>
          <a:prstGeom prst="rect">
            <a:avLst/>
          </a:prstGeom>
        </p:spPr>
      </p:pic>
      <p:sp>
        <p:nvSpPr>
          <p:cNvPr id="9" name="TextBox 8">
            <a:extLst>
              <a:ext uri="{FF2B5EF4-FFF2-40B4-BE49-F238E27FC236}">
                <a16:creationId xmlns:a16="http://schemas.microsoft.com/office/drawing/2014/main" id="{B4BBAABC-7D25-46E6-A9E4-421158FC1114}"/>
              </a:ext>
            </a:extLst>
          </p:cNvPr>
          <p:cNvSpPr txBox="1"/>
          <p:nvPr/>
        </p:nvSpPr>
        <p:spPr>
          <a:xfrm>
            <a:off x="2236630" y="1425027"/>
            <a:ext cx="4413161"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Register </a:t>
            </a:r>
            <a:r>
              <a:rPr kumimoji="1" lang="en-US" altLang="ja-JP" sz="1600" dirty="0" err="1">
                <a:solidFill>
                  <a:srgbClr val="0070C0"/>
                </a:solidFill>
                <a:latin typeface="Calibri" panose="020F0502020204030204" pitchFamily="34" charset="0"/>
                <a:cs typeface="Calibri" panose="020F0502020204030204" pitchFamily="34" charset="0"/>
              </a:rPr>
              <a:t>microAgent</a:t>
            </a:r>
            <a:r>
              <a:rPr kumimoji="1" lang="en-US" altLang="ja-JP" sz="1600" dirty="0">
                <a:solidFill>
                  <a:srgbClr val="0070C0"/>
                </a:solidFill>
                <a:latin typeface="Calibri" panose="020F0502020204030204" pitchFamily="34" charset="0"/>
                <a:cs typeface="Calibri" panose="020F0502020204030204" pitchFamily="34" charset="0"/>
              </a:rPr>
              <a:t> to IoT Hub</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43896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F4B5-D3D1-4735-A540-1404C9E74B74}"/>
              </a:ext>
            </a:extLst>
          </p:cNvPr>
          <p:cNvSpPr>
            <a:spLocks noGrp="1"/>
          </p:cNvSpPr>
          <p:nvPr>
            <p:ph type="title"/>
          </p:nvPr>
        </p:nvSpPr>
        <p:spPr/>
        <p:txBody>
          <a:bodyPr/>
          <a:lstStyle/>
          <a:p>
            <a:r>
              <a:rPr kumimoji="1" lang="en-US" altLang="ja-JP" dirty="0"/>
              <a:t>Set Security Information to Device</a:t>
            </a:r>
            <a:endParaRPr kumimoji="1" lang="ja-JP" altLang="en-US" dirty="0"/>
          </a:p>
        </p:txBody>
      </p:sp>
      <p:sp>
        <p:nvSpPr>
          <p:cNvPr id="3" name="TextBox 2">
            <a:extLst>
              <a:ext uri="{FF2B5EF4-FFF2-40B4-BE49-F238E27FC236}">
                <a16:creationId xmlns:a16="http://schemas.microsoft.com/office/drawing/2014/main" id="{A624A2E3-879D-497F-B941-CDA7E8F4B969}"/>
              </a:ext>
            </a:extLst>
          </p:cNvPr>
          <p:cNvSpPr txBox="1"/>
          <p:nvPr/>
        </p:nvSpPr>
        <p:spPr>
          <a:xfrm>
            <a:off x="1214907" y="1549758"/>
            <a:ext cx="10092744" cy="1236372"/>
          </a:xfrm>
          <a:prstGeom prst="rect">
            <a:avLst/>
          </a:prstGeom>
          <a:noFill/>
        </p:spPr>
        <p:txBody>
          <a:bodyPr wrap="square" lIns="0" tIns="0" rIns="0" bIns="0" rtlCol="0">
            <a:spAutoFit/>
          </a:bodyPr>
          <a:lstStyle/>
          <a:p>
            <a:pPr algn="l"/>
            <a:endParaRPr kumimoji="1" lang="ja-JP" altLang="en-US" sz="1600" dirty="0" err="1">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9909EC5-74C7-48DB-BC0E-800830534643}"/>
              </a:ext>
            </a:extLst>
          </p:cNvPr>
          <p:cNvPicPr>
            <a:picLocks noChangeAspect="1"/>
          </p:cNvPicPr>
          <p:nvPr/>
        </p:nvPicPr>
        <p:blipFill>
          <a:blip r:embed="rId2"/>
          <a:stretch>
            <a:fillRect/>
          </a:stretch>
        </p:blipFill>
        <p:spPr>
          <a:xfrm>
            <a:off x="734094" y="1167529"/>
            <a:ext cx="8564452" cy="3125584"/>
          </a:xfrm>
          <a:prstGeom prst="rect">
            <a:avLst/>
          </a:prstGeom>
        </p:spPr>
      </p:pic>
    </p:spTree>
    <p:extLst>
      <p:ext uri="{BB962C8B-B14F-4D97-AF65-F5344CB8AC3E}">
        <p14:creationId xmlns:p14="http://schemas.microsoft.com/office/powerpoint/2010/main" val="34726831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727C-3D2A-46C6-AFB2-5629205358A9}"/>
              </a:ext>
            </a:extLst>
          </p:cNvPr>
          <p:cNvSpPr>
            <a:spLocks noGrp="1"/>
          </p:cNvSpPr>
          <p:nvPr>
            <p:ph type="title"/>
          </p:nvPr>
        </p:nvSpPr>
        <p:spPr/>
        <p:txBody>
          <a:bodyPr/>
          <a:lstStyle/>
          <a:p>
            <a:r>
              <a:rPr kumimoji="1" lang="en-US" altLang="ja-JP" dirty="0"/>
              <a:t>Python </a:t>
            </a:r>
            <a:r>
              <a:rPr lang="en-US" altLang="ja-JP" dirty="0"/>
              <a:t>Pseudo code -- </a:t>
            </a:r>
            <a:r>
              <a:rPr kumimoji="1" lang="en-US" altLang="ja-JP" dirty="0"/>
              <a:t>Send Telemetry</a:t>
            </a:r>
            <a:endParaRPr kumimoji="1" lang="ja-JP" altLang="en-US" dirty="0"/>
          </a:p>
        </p:txBody>
      </p:sp>
      <p:sp>
        <p:nvSpPr>
          <p:cNvPr id="3" name="TextBox 2">
            <a:extLst>
              <a:ext uri="{FF2B5EF4-FFF2-40B4-BE49-F238E27FC236}">
                <a16:creationId xmlns:a16="http://schemas.microsoft.com/office/drawing/2014/main" id="{118C870E-F2D7-469E-891C-92202FF7CFEA}"/>
              </a:ext>
            </a:extLst>
          </p:cNvPr>
          <p:cNvSpPr txBox="1"/>
          <p:nvPr/>
        </p:nvSpPr>
        <p:spPr>
          <a:xfrm>
            <a:off x="588263" y="1705451"/>
            <a:ext cx="8168640" cy="1723549"/>
          </a:xfrm>
          <a:prstGeom prst="rect">
            <a:avLst/>
          </a:prstGeom>
          <a:solidFill>
            <a:schemeClr val="accent6">
              <a:lumMod val="20000"/>
              <a:lumOff val="80000"/>
            </a:schemeClr>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async def </a:t>
            </a:r>
            <a:r>
              <a:rPr kumimoji="1" lang="en-US" altLang="ja-JP" sz="1400" dirty="0" err="1">
                <a:latin typeface="Calibri" panose="020F0502020204030204" pitchFamily="34" charset="0"/>
                <a:cs typeface="Calibri" panose="020F0502020204030204" pitchFamily="34" charset="0"/>
              </a:rPr>
              <a:t>send_telemetry_from_temp_controller</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telemetry_msg</a:t>
            </a:r>
            <a:r>
              <a:rPr kumimoji="1" lang="en-US" altLang="ja-JP" sz="1400" dirty="0">
                <a:latin typeface="Calibri" panose="020F0502020204030204" pitchFamily="34" charset="0"/>
                <a:cs typeface="Calibri" panose="020F0502020204030204" pitchFamily="34" charset="0"/>
              </a:rPr>
              <a:t>, </a:t>
            </a:r>
            <a:r>
              <a:rPr kumimoji="1" lang="en-US" altLang="ja-JP" sz="1400" dirty="0" err="1">
                <a:highlight>
                  <a:srgbClr val="FFFF00"/>
                </a:highlight>
                <a:latin typeface="Calibri" panose="020F0502020204030204" pitchFamily="34" charset="0"/>
                <a:cs typeface="Calibri" panose="020F0502020204030204" pitchFamily="34" charset="0"/>
              </a:rPr>
              <a:t>component_name</a:t>
            </a:r>
            <a:r>
              <a:rPr kumimoji="1" lang="en-US" altLang="ja-JP" sz="1400" dirty="0">
                <a:highlight>
                  <a:srgbClr val="FFFF00"/>
                </a:highlight>
                <a:latin typeface="Calibri" panose="020F0502020204030204" pitchFamily="34" charset="0"/>
                <a:cs typeface="Calibri" panose="020F0502020204030204" pitchFamily="34" charset="0"/>
              </a:rPr>
              <a:t>=None</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msg = Message(</a:t>
            </a:r>
            <a:r>
              <a:rPr kumimoji="1" lang="en-US" altLang="ja-JP" sz="1400" dirty="0" err="1">
                <a:latin typeface="Calibri" panose="020F0502020204030204" pitchFamily="34" charset="0"/>
                <a:cs typeface="Calibri" panose="020F0502020204030204" pitchFamily="34" charset="0"/>
              </a:rPr>
              <a:t>json.dumps</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telemetry_msg</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msg.content_encoding</a:t>
            </a:r>
            <a:r>
              <a:rPr kumimoji="1" lang="en-US" altLang="ja-JP" sz="1400" dirty="0">
                <a:latin typeface="Calibri" panose="020F0502020204030204" pitchFamily="34" charset="0"/>
                <a:cs typeface="Calibri" panose="020F0502020204030204" pitchFamily="34" charset="0"/>
              </a:rPr>
              <a:t> = "utf-8"</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msg.content_type</a:t>
            </a:r>
            <a:r>
              <a:rPr kumimoji="1" lang="en-US" altLang="ja-JP" sz="1400" dirty="0">
                <a:latin typeface="Calibri" panose="020F0502020204030204" pitchFamily="34" charset="0"/>
                <a:cs typeface="Calibri" panose="020F0502020204030204" pitchFamily="34" charset="0"/>
              </a:rPr>
              <a:t> = "application/json"</a:t>
            </a:r>
          </a:p>
          <a:p>
            <a:pPr algn="l"/>
            <a:r>
              <a:rPr kumimoji="1" lang="en-US" altLang="ja-JP" sz="1400" dirty="0">
                <a:latin typeface="Calibri" panose="020F0502020204030204" pitchFamily="34" charset="0"/>
                <a:cs typeface="Calibri" panose="020F0502020204030204" pitchFamily="34" charset="0"/>
              </a:rPr>
              <a:t>    if </a:t>
            </a:r>
            <a:r>
              <a:rPr kumimoji="1" lang="en-US" altLang="ja-JP" sz="1400" dirty="0" err="1">
                <a:latin typeface="Calibri" panose="020F0502020204030204" pitchFamily="34" charset="0"/>
                <a:cs typeface="Calibri" panose="020F0502020204030204" pitchFamily="34" charset="0"/>
              </a:rPr>
              <a:t>component_name</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msg.custom_properties</a:t>
            </a:r>
            <a:r>
              <a:rPr kumimoji="1" lang="en-US" altLang="ja-JP" sz="1400" dirty="0">
                <a:latin typeface="Calibri" panose="020F0502020204030204" pitchFamily="34" charset="0"/>
                <a:cs typeface="Calibri" panose="020F0502020204030204" pitchFamily="34" charset="0"/>
              </a:rPr>
              <a:t>["$.sub"] = </a:t>
            </a:r>
            <a:r>
              <a:rPr kumimoji="1" lang="en-US" altLang="ja-JP" sz="1400" dirty="0" err="1">
                <a:latin typeface="Calibri" panose="020F0502020204030204" pitchFamily="34" charset="0"/>
                <a:cs typeface="Calibri" panose="020F0502020204030204" pitchFamily="34" charset="0"/>
              </a:rPr>
              <a:t>component_name</a:t>
            </a:r>
            <a:endParaRPr kumimoji="1" lang="en-US" altLang="ja-JP" sz="1400" dirty="0">
              <a:latin typeface="Calibri" panose="020F0502020204030204" pitchFamily="34" charset="0"/>
              <a:cs typeface="Calibri" panose="020F0502020204030204" pitchFamily="34" charset="0"/>
            </a:endParaRPr>
          </a:p>
          <a:p>
            <a:pPr algn="l"/>
            <a:r>
              <a:rPr kumimoji="1" lang="en-US" altLang="ja-JP" sz="1400" dirty="0">
                <a:latin typeface="Calibri" panose="020F0502020204030204" pitchFamily="34" charset="0"/>
                <a:cs typeface="Calibri" panose="020F0502020204030204" pitchFamily="34" charset="0"/>
              </a:rPr>
              <a:t>    await </a:t>
            </a:r>
            <a:r>
              <a:rPr kumimoji="1" lang="en-US" altLang="ja-JP" sz="1400" dirty="0" err="1">
                <a:latin typeface="Calibri" panose="020F0502020204030204" pitchFamily="34" charset="0"/>
                <a:cs typeface="Calibri" panose="020F0502020204030204" pitchFamily="34" charset="0"/>
              </a:rPr>
              <a:t>device_client.send_message</a:t>
            </a:r>
            <a:r>
              <a:rPr kumimoji="1" lang="en-US" altLang="ja-JP" sz="1400" dirty="0">
                <a:latin typeface="Calibri" panose="020F0502020204030204" pitchFamily="34" charset="0"/>
                <a:cs typeface="Calibri" panose="020F0502020204030204" pitchFamily="34" charset="0"/>
              </a:rPr>
              <a:t>(msg)</a:t>
            </a:r>
          </a:p>
          <a:p>
            <a:pPr algn="l"/>
            <a:r>
              <a:rPr kumimoji="1" lang="en-US" altLang="ja-JP" sz="1400" dirty="0">
                <a:latin typeface="Calibri" panose="020F0502020204030204" pitchFamily="34" charset="0"/>
                <a:cs typeface="Calibri" panose="020F0502020204030204" pitchFamily="34" charset="0"/>
              </a:rPr>
              <a:t>}</a:t>
            </a:r>
            <a:endParaRPr kumimoji="1" lang="ja-JP" altLang="en-US" sz="14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C975BF2-021F-4620-9F6C-4FDC04781341}"/>
              </a:ext>
            </a:extLst>
          </p:cNvPr>
          <p:cNvSpPr txBox="1"/>
          <p:nvPr/>
        </p:nvSpPr>
        <p:spPr>
          <a:xfrm>
            <a:off x="7132320" y="2240816"/>
            <a:ext cx="4380411"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See Component Name if you use nested components</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385C5D58-682F-4FA4-97D8-90F3A553DD85}"/>
              </a:ext>
            </a:extLst>
          </p:cNvPr>
          <p:cNvCxnSpPr>
            <a:cxnSpLocks/>
          </p:cNvCxnSpPr>
          <p:nvPr/>
        </p:nvCxnSpPr>
        <p:spPr>
          <a:xfrm flipH="1" flipV="1">
            <a:off x="7811589" y="1933304"/>
            <a:ext cx="635725" cy="32588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3831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71EB-AA04-4AE7-B93A-245415334B18}"/>
              </a:ext>
            </a:extLst>
          </p:cNvPr>
          <p:cNvSpPr>
            <a:spLocks noGrp="1"/>
          </p:cNvSpPr>
          <p:nvPr>
            <p:ph type="title"/>
          </p:nvPr>
        </p:nvSpPr>
        <p:spPr>
          <a:xfrm>
            <a:off x="588263" y="457200"/>
            <a:ext cx="11220560" cy="550372"/>
          </a:xfrm>
        </p:spPr>
        <p:txBody>
          <a:bodyPr/>
          <a:lstStyle/>
          <a:p>
            <a:r>
              <a:rPr kumimoji="1" lang="en-US" altLang="ja-JP" dirty="0"/>
              <a:t>Pseudo Python Code – Properties (read only)</a:t>
            </a:r>
            <a:endParaRPr kumimoji="1" lang="ja-JP" altLang="en-US" dirty="0"/>
          </a:p>
        </p:txBody>
      </p:sp>
      <p:sp>
        <p:nvSpPr>
          <p:cNvPr id="3" name="TextBox 2">
            <a:extLst>
              <a:ext uri="{FF2B5EF4-FFF2-40B4-BE49-F238E27FC236}">
                <a16:creationId xmlns:a16="http://schemas.microsoft.com/office/drawing/2014/main" id="{A5FCAC9C-67CB-499E-A524-619C9C004748}"/>
              </a:ext>
            </a:extLst>
          </p:cNvPr>
          <p:cNvSpPr txBox="1"/>
          <p:nvPr/>
        </p:nvSpPr>
        <p:spPr>
          <a:xfrm>
            <a:off x="814250" y="1570420"/>
            <a:ext cx="6648994" cy="215444"/>
          </a:xfrm>
          <a:prstGeom prst="rect">
            <a:avLst/>
          </a:prstGeom>
          <a:solidFill>
            <a:srgbClr val="F2F2F2"/>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await </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err="1">
                <a:highlight>
                  <a:srgbClr val="FFFF00"/>
                </a:highlight>
                <a:latin typeface="Calibri" panose="020F0502020204030204" pitchFamily="34" charset="0"/>
                <a:cs typeface="Calibri" panose="020F0502020204030204" pitchFamily="34" charset="0"/>
              </a:rPr>
              <a:t>patch_twin</a:t>
            </a:r>
            <a:r>
              <a:rPr kumimoji="1" lang="en-US" altLang="ja-JP" sz="1400" dirty="0" err="1">
                <a:latin typeface="Calibri" panose="020F0502020204030204" pitchFamily="34" charset="0"/>
                <a:cs typeface="Calibri" panose="020F0502020204030204" pitchFamily="34" charset="0"/>
              </a:rPr>
              <a:t>_reported_properties</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maxTempSinceLastReboot</a:t>
            </a:r>
            <a:r>
              <a:rPr kumimoji="1" lang="en-US" altLang="ja-JP" sz="1400" dirty="0">
                <a:latin typeface="Calibri" panose="020F0502020204030204" pitchFamily="34" charset="0"/>
                <a:cs typeface="Calibri" panose="020F0502020204030204" pitchFamily="34" charset="0"/>
              </a:rPr>
              <a:t>": 38.7})</a:t>
            </a:r>
            <a:endParaRPr kumimoji="1" lang="ja-JP" altLang="en-US" sz="14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50EBF4D-E5A4-44F2-A1EF-27370452175E}"/>
              </a:ext>
            </a:extLst>
          </p:cNvPr>
          <p:cNvSpPr txBox="1"/>
          <p:nvPr/>
        </p:nvSpPr>
        <p:spPr>
          <a:xfrm>
            <a:off x="735873" y="1283047"/>
            <a:ext cx="4746171"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Report Properties of flat model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F7EEA32-9B1D-455F-8212-C90708BC0C02}"/>
              </a:ext>
            </a:extLst>
          </p:cNvPr>
          <p:cNvSpPr txBox="1"/>
          <p:nvPr/>
        </p:nvSpPr>
        <p:spPr>
          <a:xfrm>
            <a:off x="7223760" y="2038578"/>
            <a:ext cx="3230880" cy="969496"/>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"reported":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maxTempSinceLastReboot</a:t>
            </a:r>
            <a:r>
              <a:rPr kumimoji="1" lang="en-US" altLang="ja-JP" sz="1400" dirty="0">
                <a:latin typeface="Calibri" panose="020F0502020204030204" pitchFamily="34" charset="0"/>
                <a:cs typeface="Calibri" panose="020F0502020204030204" pitchFamily="34" charset="0"/>
              </a:rPr>
              <a:t>" : 38.7</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a:t>
            </a:r>
            <a:endParaRPr kumimoji="1" lang="ja-JP" altLang="en-US" sz="1400" dirty="0" err="1">
              <a:latin typeface="Calibri" panose="020F0502020204030204" pitchFamily="34" charset="0"/>
              <a:cs typeface="Calibri" panose="020F0502020204030204" pitchFamily="34" charset="0"/>
            </a:endParaRPr>
          </a:p>
        </p:txBody>
      </p:sp>
      <p:cxnSp>
        <p:nvCxnSpPr>
          <p:cNvPr id="7" name="Connector: Elbow 6">
            <a:extLst>
              <a:ext uri="{FF2B5EF4-FFF2-40B4-BE49-F238E27FC236}">
                <a16:creationId xmlns:a16="http://schemas.microsoft.com/office/drawing/2014/main" id="{6DC22963-DD53-4A3B-A017-CC44F115984D}"/>
              </a:ext>
            </a:extLst>
          </p:cNvPr>
          <p:cNvCxnSpPr>
            <a:cxnSpLocks/>
            <a:stCxn id="3" idx="2"/>
            <a:endCxn id="5" idx="1"/>
          </p:cNvCxnSpPr>
          <p:nvPr/>
        </p:nvCxnSpPr>
        <p:spPr>
          <a:xfrm rot="16200000" flipH="1">
            <a:off x="5312522" y="612088"/>
            <a:ext cx="737462" cy="3085013"/>
          </a:xfrm>
          <a:prstGeom prst="bentConnector2">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880BD4-32E9-4B4D-A07C-4EC2B03F4CC5}"/>
              </a:ext>
            </a:extLst>
          </p:cNvPr>
          <p:cNvSpPr txBox="1"/>
          <p:nvPr/>
        </p:nvSpPr>
        <p:spPr>
          <a:xfrm>
            <a:off x="6518365" y="1915468"/>
            <a:ext cx="5468983"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This method generates Device-Twin Json to update property</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8135EFE-7C4C-4C77-B38D-F8982596C2A9}"/>
              </a:ext>
            </a:extLst>
          </p:cNvPr>
          <p:cNvSpPr txBox="1"/>
          <p:nvPr/>
        </p:nvSpPr>
        <p:spPr>
          <a:xfrm>
            <a:off x="814250" y="3279158"/>
            <a:ext cx="5651864" cy="1357295"/>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err="1">
                <a:latin typeface="Calibri" panose="020F0502020204030204" pitchFamily="34" charset="0"/>
                <a:cs typeface="Calibri" panose="020F0502020204030204" pitchFamily="34" charset="0"/>
              </a:rPr>
              <a:t>inner_dict</a:t>
            </a:r>
            <a:r>
              <a:rPr kumimoji="1" lang="en-US" altLang="ja-JP" sz="1400" dirty="0">
                <a:latin typeface="Calibri" panose="020F0502020204030204" pitchFamily="34" charset="0"/>
                <a:cs typeface="Calibri" panose="020F0502020204030204" pitchFamily="34" charset="0"/>
              </a:rPr>
              <a:t> = {}</a:t>
            </a:r>
          </a:p>
          <a:p>
            <a:pPr algn="l">
              <a:lnSpc>
                <a:spcPct val="90000"/>
              </a:lnSpc>
            </a:pPr>
            <a:r>
              <a:rPr kumimoji="1" lang="en-US" altLang="ja-JP" sz="1400" dirty="0" err="1">
                <a:latin typeface="Calibri" panose="020F0502020204030204" pitchFamily="34" charset="0"/>
                <a:cs typeface="Calibri" panose="020F0502020204030204" pitchFamily="34" charset="0"/>
              </a:rPr>
              <a:t>inner_dict</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targetTemperature</a:t>
            </a:r>
            <a:r>
              <a:rPr kumimoji="1" lang="en-US" altLang="ja-JP" sz="1400" dirty="0">
                <a:latin typeface="Calibri" panose="020F0502020204030204" pitchFamily="34" charset="0"/>
                <a:cs typeface="Calibri" panose="020F0502020204030204" pitchFamily="34" charset="0"/>
              </a:rPr>
              <a:t>"] = 38.7</a:t>
            </a:r>
          </a:p>
          <a:p>
            <a:pPr algn="l">
              <a:lnSpc>
                <a:spcPct val="90000"/>
              </a:lnSpc>
            </a:pPr>
            <a:r>
              <a:rPr kumimoji="1" lang="en-US" altLang="ja-JP" sz="1400" dirty="0" err="1">
                <a:latin typeface="Calibri" panose="020F0502020204030204" pitchFamily="34" charset="0"/>
                <a:cs typeface="Calibri" panose="020F0502020204030204" pitchFamily="34" charset="0"/>
              </a:rPr>
              <a:t>inner_dict</a:t>
            </a:r>
            <a:r>
              <a:rPr kumimoji="1" lang="en-US" altLang="ja-JP" sz="1400" dirty="0">
                <a:latin typeface="Calibri" panose="020F0502020204030204" pitchFamily="34" charset="0"/>
                <a:cs typeface="Calibri" panose="020F0502020204030204" pitchFamily="34" charset="0"/>
              </a:rPr>
              <a:t>[</a:t>
            </a:r>
            <a:r>
              <a:rPr kumimoji="1" lang="en-US" altLang="ja-JP" sz="1400" dirty="0">
                <a:solidFill>
                  <a:srgbClr val="FF0000"/>
                </a:solidFill>
                <a:highlight>
                  <a:srgbClr val="50E6FF"/>
                </a:highlight>
                <a:latin typeface="Calibri" panose="020F0502020204030204" pitchFamily="34" charset="0"/>
                <a:cs typeface="Calibri" panose="020F0502020204030204" pitchFamily="34" charset="0"/>
              </a:rPr>
              <a:t>"__t"</a:t>
            </a:r>
            <a:r>
              <a:rPr kumimoji="1" lang="en-US" altLang="ja-JP" sz="1400" dirty="0">
                <a:latin typeface="Calibri" panose="020F0502020204030204" pitchFamily="34" charset="0"/>
                <a:cs typeface="Calibri" panose="020F0502020204030204" pitchFamily="34" charset="0"/>
              </a:rPr>
              <a:t>] = "c"</a:t>
            </a:r>
          </a:p>
          <a:p>
            <a:pPr algn="l">
              <a:lnSpc>
                <a:spcPct val="90000"/>
              </a:lnSpc>
            </a:pPr>
            <a:r>
              <a:rPr kumimoji="1" lang="en-US" altLang="ja-JP" sz="1400" dirty="0" err="1">
                <a:latin typeface="Calibri" panose="020F0502020204030204" pitchFamily="34" charset="0"/>
                <a:cs typeface="Calibri" panose="020F0502020204030204" pitchFamily="34" charset="0"/>
              </a:rPr>
              <a:t>prop_dict</a:t>
            </a:r>
            <a:r>
              <a:rPr kumimoji="1" lang="en-US" altLang="ja-JP" sz="1400" dirty="0">
                <a:latin typeface="Calibri" panose="020F0502020204030204" pitchFamily="34" charset="0"/>
                <a:cs typeface="Calibri" panose="020F0502020204030204" pitchFamily="34" charset="0"/>
              </a:rPr>
              <a:t> = {}</a:t>
            </a:r>
          </a:p>
          <a:p>
            <a:pPr algn="l">
              <a:lnSpc>
                <a:spcPct val="90000"/>
              </a:lnSpc>
            </a:pPr>
            <a:r>
              <a:rPr kumimoji="1" lang="en-US" altLang="ja-JP" sz="1400" dirty="0" err="1">
                <a:highlight>
                  <a:srgbClr val="9BF00B"/>
                </a:highlight>
                <a:latin typeface="Calibri" panose="020F0502020204030204" pitchFamily="34" charset="0"/>
                <a:cs typeface="Calibri" panose="020F0502020204030204" pitchFamily="34" charset="0"/>
              </a:rPr>
              <a:t>prop_dict</a:t>
            </a:r>
            <a:r>
              <a:rPr kumimoji="1" lang="en-US" altLang="ja-JP" sz="1400" dirty="0">
                <a:latin typeface="Calibri" panose="020F0502020204030204" pitchFamily="34" charset="0"/>
                <a:cs typeface="Calibri" panose="020F0502020204030204" pitchFamily="34" charset="0"/>
              </a:rPr>
              <a:t>[</a:t>
            </a:r>
            <a:r>
              <a:rPr kumimoji="1" lang="en-US" altLang="ja-JP" sz="1400" dirty="0">
                <a:solidFill>
                  <a:srgbClr val="FF0000"/>
                </a:solidFill>
                <a:highlight>
                  <a:srgbClr val="50E6FF"/>
                </a:highlight>
                <a:latin typeface="Calibri" panose="020F0502020204030204" pitchFamily="34" charset="0"/>
                <a:cs typeface="Calibri" panose="020F0502020204030204" pitchFamily="34" charset="0"/>
              </a:rPr>
              <a:t>"thermostat1"</a:t>
            </a:r>
            <a:r>
              <a:rPr kumimoji="1" lang="en-US" altLang="ja-JP" sz="1400" dirty="0">
                <a:latin typeface="Calibri" panose="020F0502020204030204" pitchFamily="34" charset="0"/>
                <a:cs typeface="Calibri" panose="020F0502020204030204" pitchFamily="34" charset="0"/>
              </a:rPr>
              <a:t>] = </a:t>
            </a:r>
            <a:r>
              <a:rPr kumimoji="1" lang="en-US" altLang="ja-JP" sz="1400" dirty="0" err="1">
                <a:latin typeface="Calibri" panose="020F0502020204030204" pitchFamily="34" charset="0"/>
                <a:cs typeface="Calibri" panose="020F0502020204030204" pitchFamily="34" charset="0"/>
              </a:rPr>
              <a:t>inner_dict</a:t>
            </a:r>
            <a:endParaRPr kumimoji="1" lang="en-US" altLang="ja-JP" sz="1400" dirty="0">
              <a:latin typeface="Calibri" panose="020F0502020204030204" pitchFamily="34" charset="0"/>
              <a:cs typeface="Calibri" panose="020F0502020204030204" pitchFamily="34" charset="0"/>
            </a:endParaRPr>
          </a:p>
          <a:p>
            <a:pPr algn="l">
              <a:lnSpc>
                <a:spcPct val="90000"/>
              </a:lnSpc>
            </a:pPr>
            <a:endParaRPr kumimoji="1" lang="en-US" altLang="ja-JP" sz="1400" dirty="0">
              <a:latin typeface="Calibri" panose="020F0502020204030204" pitchFamily="34" charset="0"/>
              <a:cs typeface="Calibri" panose="020F0502020204030204" pitchFamily="34" charset="0"/>
            </a:endParaRPr>
          </a:p>
          <a:p>
            <a:pPr algn="l">
              <a:lnSpc>
                <a:spcPct val="90000"/>
              </a:lnSpc>
            </a:pPr>
            <a:r>
              <a:rPr kumimoji="1" lang="en-US" altLang="ja-JP" sz="1400" dirty="0">
                <a:latin typeface="Calibri" panose="020F0502020204030204" pitchFamily="34" charset="0"/>
                <a:cs typeface="Calibri" panose="020F0502020204030204" pitchFamily="34" charset="0"/>
              </a:rPr>
              <a:t>await </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err="1">
                <a:highlight>
                  <a:srgbClr val="FFFF00"/>
                </a:highlight>
                <a:latin typeface="Calibri" panose="020F0502020204030204" pitchFamily="34" charset="0"/>
                <a:cs typeface="Calibri" panose="020F0502020204030204" pitchFamily="34" charset="0"/>
              </a:rPr>
              <a:t>patch_twin</a:t>
            </a:r>
            <a:r>
              <a:rPr kumimoji="1" lang="en-US" altLang="ja-JP" sz="1400" dirty="0" err="1">
                <a:latin typeface="Calibri" panose="020F0502020204030204" pitchFamily="34" charset="0"/>
                <a:cs typeface="Calibri" panose="020F0502020204030204" pitchFamily="34" charset="0"/>
              </a:rPr>
              <a:t>_reported_properties</a:t>
            </a:r>
            <a:r>
              <a:rPr kumimoji="1" lang="en-US" altLang="ja-JP" sz="1400" dirty="0">
                <a:latin typeface="Calibri" panose="020F0502020204030204" pitchFamily="34" charset="0"/>
                <a:cs typeface="Calibri" panose="020F0502020204030204" pitchFamily="34" charset="0"/>
              </a:rPr>
              <a:t>(</a:t>
            </a:r>
            <a:r>
              <a:rPr kumimoji="1" lang="en-US" altLang="ja-JP" sz="1400" dirty="0" err="1">
                <a:highlight>
                  <a:srgbClr val="9BF00B"/>
                </a:highlight>
                <a:latin typeface="Calibri" panose="020F0502020204030204" pitchFamily="34" charset="0"/>
                <a:cs typeface="Calibri" panose="020F0502020204030204" pitchFamily="34" charset="0"/>
              </a:rPr>
              <a:t>prop_dict</a:t>
            </a:r>
            <a:r>
              <a:rPr kumimoji="1" lang="en-US" altLang="ja-JP" sz="1400" dirty="0">
                <a:latin typeface="Calibri" panose="020F0502020204030204" pitchFamily="34" charset="0"/>
                <a:cs typeface="Calibri" panose="020F0502020204030204" pitchFamily="34" charset="0"/>
              </a:rPr>
              <a:t>)</a:t>
            </a:r>
            <a:endParaRPr kumimoji="1" lang="ja-JP" altLang="en-US" sz="140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E6BE5A3-4718-4380-B43C-082D44195D71}"/>
              </a:ext>
            </a:extLst>
          </p:cNvPr>
          <p:cNvSpPr txBox="1"/>
          <p:nvPr/>
        </p:nvSpPr>
        <p:spPr>
          <a:xfrm>
            <a:off x="735873" y="3022562"/>
            <a:ext cx="4746171"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Report properties of a </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rPr>
              <a:t>Component</a:t>
            </a:r>
            <a:r>
              <a:rPr kumimoji="1" lang="en-US" altLang="ja-JP" sz="1600" dirty="0">
                <a:solidFill>
                  <a:srgbClr val="0070C0"/>
                </a:solidFill>
                <a:latin typeface="Calibri" panose="020F0502020204030204" pitchFamily="34" charset="0"/>
                <a:cs typeface="Calibri" panose="020F0502020204030204" pitchFamily="34" charset="0"/>
              </a:rPr>
              <a:t>  using inner </a:t>
            </a:r>
            <a:r>
              <a:rPr kumimoji="1" lang="en-US" altLang="ja-JP" sz="1600" dirty="0">
                <a:solidFill>
                  <a:srgbClr val="FF0000"/>
                </a:solidFill>
                <a:latin typeface="Calibri" panose="020F0502020204030204" pitchFamily="34" charset="0"/>
                <a:cs typeface="Calibri" panose="020F0502020204030204" pitchFamily="34" charset="0"/>
              </a:rPr>
              <a:t>dictionary</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8728ECF1-EFAB-46AD-A149-BB3EBA890882}"/>
              </a:ext>
            </a:extLst>
          </p:cNvPr>
          <p:cNvCxnSpPr>
            <a:cxnSpLocks/>
          </p:cNvCxnSpPr>
          <p:nvPr/>
        </p:nvCxnSpPr>
        <p:spPr>
          <a:xfrm>
            <a:off x="1101632" y="4222709"/>
            <a:ext cx="3540036" cy="14905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06951C-38D7-49D8-A80C-59A66410D0CC}"/>
              </a:ext>
            </a:extLst>
          </p:cNvPr>
          <p:cNvSpPr txBox="1"/>
          <p:nvPr/>
        </p:nvSpPr>
        <p:spPr>
          <a:xfrm>
            <a:off x="7215050" y="4125546"/>
            <a:ext cx="3535680" cy="1551194"/>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"reported":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50E6FF"/>
                </a:highlight>
                <a:latin typeface="Calibri" panose="020F0502020204030204" pitchFamily="34" charset="0"/>
                <a:cs typeface="Calibri" panose="020F0502020204030204" pitchFamily="34" charset="0"/>
              </a:rPr>
              <a:t>thermostat1</a:t>
            </a:r>
            <a:r>
              <a:rPr kumimoji="1" lang="en-US" altLang="ja-JP" sz="1400" dirty="0">
                <a:latin typeface="Calibri" panose="020F0502020204030204" pitchFamily="34" charset="0"/>
                <a:cs typeface="Calibri" panose="020F0502020204030204" pitchFamily="34" charset="0"/>
              </a:rPr>
              <a:t>" : {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50E6FF"/>
                </a:highlight>
                <a:latin typeface="Calibri" panose="020F0502020204030204" pitchFamily="34" charset="0"/>
                <a:cs typeface="Calibri" panose="020F0502020204030204" pitchFamily="34" charset="0"/>
              </a:rPr>
              <a:t>__t</a:t>
            </a:r>
            <a:r>
              <a:rPr kumimoji="1" lang="en-US" altLang="ja-JP" sz="1400" dirty="0">
                <a:latin typeface="Calibri" panose="020F0502020204030204" pitchFamily="34" charset="0"/>
                <a:cs typeface="Calibri" panose="020F0502020204030204" pitchFamily="34" charset="0"/>
              </a:rPr>
              <a:t>" : "c",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maxTempSinceLastReboot</a:t>
            </a:r>
            <a:r>
              <a:rPr kumimoji="1" lang="en-US" altLang="ja-JP" sz="1400" dirty="0">
                <a:latin typeface="Calibri" panose="020F0502020204030204" pitchFamily="34" charset="0"/>
                <a:cs typeface="Calibri" panose="020F0502020204030204" pitchFamily="34" charset="0"/>
              </a:rPr>
              <a:t>" : 38.7</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a:t>
            </a:r>
            <a:endParaRPr kumimoji="1" lang="ja-JP" altLang="en-US" sz="1400" dirty="0" err="1">
              <a:latin typeface="Calibri" panose="020F0502020204030204" pitchFamily="34" charset="0"/>
              <a:cs typeface="Calibri" panose="020F0502020204030204" pitchFamily="34" charset="0"/>
            </a:endParaRPr>
          </a:p>
        </p:txBody>
      </p:sp>
      <p:cxnSp>
        <p:nvCxnSpPr>
          <p:cNvPr id="17" name="Connector: Elbow 16">
            <a:extLst>
              <a:ext uri="{FF2B5EF4-FFF2-40B4-BE49-F238E27FC236}">
                <a16:creationId xmlns:a16="http://schemas.microsoft.com/office/drawing/2014/main" id="{91215702-B5A4-44BC-85C0-BBEFB1242417}"/>
              </a:ext>
            </a:extLst>
          </p:cNvPr>
          <p:cNvCxnSpPr>
            <a:cxnSpLocks/>
            <a:stCxn id="10" idx="2"/>
            <a:endCxn id="15" idx="1"/>
          </p:cNvCxnSpPr>
          <p:nvPr/>
        </p:nvCxnSpPr>
        <p:spPr>
          <a:xfrm rot="16200000" flipH="1">
            <a:off x="5295271" y="2981364"/>
            <a:ext cx="264690" cy="3574868"/>
          </a:xfrm>
          <a:prstGeom prst="bentConnector2">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AF0C5C-8D21-43FB-8917-40EC878207A6}"/>
              </a:ext>
            </a:extLst>
          </p:cNvPr>
          <p:cNvSpPr txBox="1"/>
          <p:nvPr/>
        </p:nvSpPr>
        <p:spPr>
          <a:xfrm>
            <a:off x="8712923" y="4513343"/>
            <a:ext cx="2124891"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  Inner dictionary</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7650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773C88-D647-4C90-8A79-2C975825CDD6}"/>
              </a:ext>
            </a:extLst>
          </p:cNvPr>
          <p:cNvSpPr>
            <a:spLocks noGrp="1"/>
          </p:cNvSpPr>
          <p:nvPr>
            <p:ph type="title"/>
          </p:nvPr>
        </p:nvSpPr>
        <p:spPr/>
        <p:txBody>
          <a:bodyPr/>
          <a:lstStyle/>
          <a:p>
            <a:r>
              <a:rPr lang="en-US" altLang="ja-JP" dirty="0">
                <a:latin typeface="游ゴシック" panose="020B0400000000000000" pitchFamily="34" charset="-128"/>
                <a:ea typeface="游ゴシック" panose="020B0400000000000000" pitchFamily="34" charset="-128"/>
              </a:rPr>
              <a:t>Drafting Proposal of Demo System </a:t>
            </a:r>
            <a:endParaRPr lang="ja-JP" altLang="en-US" dirty="0">
              <a:latin typeface="游ゴシック" panose="020B0400000000000000" pitchFamily="34" charset="-128"/>
              <a:ea typeface="游ゴシック" panose="020B0400000000000000" pitchFamily="34" charset="-128"/>
            </a:endParaRPr>
          </a:p>
        </p:txBody>
      </p:sp>
      <p:sp>
        <p:nvSpPr>
          <p:cNvPr id="5" name="TextBox 4">
            <a:extLst>
              <a:ext uri="{FF2B5EF4-FFF2-40B4-BE49-F238E27FC236}">
                <a16:creationId xmlns:a16="http://schemas.microsoft.com/office/drawing/2014/main" id="{D7A2201A-A2C3-4F03-B9FB-E0A20E8D1BA7}"/>
              </a:ext>
            </a:extLst>
          </p:cNvPr>
          <p:cNvSpPr txBox="1"/>
          <p:nvPr/>
        </p:nvSpPr>
        <p:spPr>
          <a:xfrm>
            <a:off x="661115" y="1176270"/>
            <a:ext cx="10264462" cy="615553"/>
          </a:xfrm>
          <a:prstGeom prst="rect">
            <a:avLst/>
          </a:prstGeom>
          <a:noFill/>
        </p:spPr>
        <p:txBody>
          <a:bodyPr wrap="square" lIns="0" tIns="0" rIns="0" bIns="0" rtlCol="0">
            <a:spAutoFit/>
          </a:bodyPr>
          <a:lstStyle/>
          <a:p>
            <a:pPr algn="l"/>
            <a:r>
              <a:rPr kumimoji="1" lang="en-US" altLang="ja-JP" sz="2000" dirty="0"/>
              <a:t>C</a:t>
            </a:r>
            <a:r>
              <a:rPr kumimoji="1" lang="ja-JP" altLang="en-US" sz="2000" dirty="0"/>
              <a:t>言語インテリ機能ユニットを実行させる対象装置を、</a:t>
            </a:r>
            <a:r>
              <a:rPr kumimoji="1" lang="en-US" altLang="ja-JP" sz="2000" dirty="0"/>
              <a:t>IoT Plug and Play</a:t>
            </a:r>
            <a:r>
              <a:rPr kumimoji="1" lang="ja-JP" altLang="en-US" sz="2000" dirty="0"/>
              <a:t>のに対応したデバイスモデルを作成し、クラウド上からリモートで操作する</a:t>
            </a:r>
          </a:p>
        </p:txBody>
      </p:sp>
      <p:sp>
        <p:nvSpPr>
          <p:cNvPr id="6" name="TextBox 5">
            <a:extLst>
              <a:ext uri="{FF2B5EF4-FFF2-40B4-BE49-F238E27FC236}">
                <a16:creationId xmlns:a16="http://schemas.microsoft.com/office/drawing/2014/main" id="{A46C3BB8-0100-4E37-9CDF-FD07A2FD7F28}"/>
              </a:ext>
            </a:extLst>
          </p:cNvPr>
          <p:cNvSpPr txBox="1"/>
          <p:nvPr/>
        </p:nvSpPr>
        <p:spPr>
          <a:xfrm>
            <a:off x="863294" y="4886818"/>
            <a:ext cx="3704822" cy="307777"/>
          </a:xfrm>
          <a:prstGeom prst="rect">
            <a:avLst/>
          </a:prstGeom>
          <a:noFill/>
        </p:spPr>
        <p:txBody>
          <a:bodyPr wrap="square" lIns="0" tIns="0" rIns="0" bIns="0" rtlCol="0">
            <a:spAutoFit/>
          </a:bodyPr>
          <a:lstStyle/>
          <a:p>
            <a:pPr algn="l"/>
            <a:r>
              <a:rPr kumimoji="1" lang="en-US" altLang="ja-JP" sz="2000" dirty="0">
                <a:solidFill>
                  <a:srgbClr val="0078D4"/>
                </a:solidFill>
              </a:rPr>
              <a:t> </a:t>
            </a:r>
            <a:r>
              <a:rPr kumimoji="1" lang="en-US" altLang="ja-JP" sz="2000" dirty="0" err="1">
                <a:solidFill>
                  <a:srgbClr val="0078D4"/>
                </a:solidFill>
              </a:rPr>
              <a:t>iQ</a:t>
            </a:r>
            <a:r>
              <a:rPr kumimoji="1" lang="en-US" altLang="ja-JP" sz="2000" dirty="0">
                <a:solidFill>
                  <a:srgbClr val="0078D4"/>
                </a:solidFill>
              </a:rPr>
              <a:t>-R </a:t>
            </a:r>
            <a:r>
              <a:rPr kumimoji="1" lang="en-US" altLang="ja-JP" sz="2000" dirty="0" err="1">
                <a:solidFill>
                  <a:srgbClr val="0078D4"/>
                </a:solidFill>
              </a:rPr>
              <a:t>Plug&amp;Play</a:t>
            </a:r>
            <a:r>
              <a:rPr kumimoji="1" lang="ja-JP" altLang="en-US" sz="2000" dirty="0">
                <a:solidFill>
                  <a:srgbClr val="0078D4"/>
                </a:solidFill>
              </a:rPr>
              <a:t> </a:t>
            </a:r>
            <a:r>
              <a:rPr kumimoji="1" lang="en-US" altLang="ja-JP" sz="2000" dirty="0">
                <a:solidFill>
                  <a:srgbClr val="0078D4"/>
                </a:solidFill>
              </a:rPr>
              <a:t>Device Model</a:t>
            </a:r>
            <a:endParaRPr kumimoji="1" lang="ja-JP" altLang="en-US" sz="2000" dirty="0">
              <a:solidFill>
                <a:srgbClr val="0078D4"/>
              </a:solidFill>
            </a:endParaRPr>
          </a:p>
        </p:txBody>
      </p:sp>
      <p:pic>
        <p:nvPicPr>
          <p:cNvPr id="8" name="Picture 7">
            <a:extLst>
              <a:ext uri="{FF2B5EF4-FFF2-40B4-BE49-F238E27FC236}">
                <a16:creationId xmlns:a16="http://schemas.microsoft.com/office/drawing/2014/main" id="{80D1DE08-7BC0-45BE-B06C-23649BC6B08A}"/>
              </a:ext>
            </a:extLst>
          </p:cNvPr>
          <p:cNvPicPr>
            <a:picLocks noChangeAspect="1"/>
          </p:cNvPicPr>
          <p:nvPr/>
        </p:nvPicPr>
        <p:blipFill>
          <a:blip r:embed="rId2"/>
          <a:stretch>
            <a:fillRect/>
          </a:stretch>
        </p:blipFill>
        <p:spPr>
          <a:xfrm>
            <a:off x="941101" y="2344289"/>
            <a:ext cx="2559305" cy="2048508"/>
          </a:xfrm>
          <a:prstGeom prst="rect">
            <a:avLst/>
          </a:prstGeom>
        </p:spPr>
      </p:pic>
      <p:pic>
        <p:nvPicPr>
          <p:cNvPr id="10" name="Picture 9" descr="Circle&#10;&#10;Description automatically generated">
            <a:extLst>
              <a:ext uri="{FF2B5EF4-FFF2-40B4-BE49-F238E27FC236}">
                <a16:creationId xmlns:a16="http://schemas.microsoft.com/office/drawing/2014/main" id="{EC95EC46-5271-43CB-8BFF-1942616D7076}"/>
              </a:ext>
            </a:extLst>
          </p:cNvPr>
          <p:cNvPicPr>
            <a:picLocks noChangeAspect="1"/>
          </p:cNvPicPr>
          <p:nvPr/>
        </p:nvPicPr>
        <p:blipFill>
          <a:blip r:embed="rId3"/>
          <a:stretch>
            <a:fillRect/>
          </a:stretch>
        </p:blipFill>
        <p:spPr>
          <a:xfrm>
            <a:off x="826534" y="5285796"/>
            <a:ext cx="1228741" cy="691167"/>
          </a:xfrm>
          <a:prstGeom prst="rect">
            <a:avLst/>
          </a:prstGeom>
        </p:spPr>
      </p:pic>
      <p:sp>
        <p:nvSpPr>
          <p:cNvPr id="11" name="TextBox 10">
            <a:extLst>
              <a:ext uri="{FF2B5EF4-FFF2-40B4-BE49-F238E27FC236}">
                <a16:creationId xmlns:a16="http://schemas.microsoft.com/office/drawing/2014/main" id="{469B621B-5CEE-4816-A9CC-DD11B2D9949E}"/>
              </a:ext>
            </a:extLst>
          </p:cNvPr>
          <p:cNvSpPr txBox="1"/>
          <p:nvPr/>
        </p:nvSpPr>
        <p:spPr>
          <a:xfrm>
            <a:off x="1806538" y="5374444"/>
            <a:ext cx="1965938" cy="307777"/>
          </a:xfrm>
          <a:prstGeom prst="rect">
            <a:avLst/>
          </a:prstGeom>
          <a:noFill/>
        </p:spPr>
        <p:txBody>
          <a:bodyPr wrap="square" lIns="0" tIns="0" rIns="0" bIns="0" rtlCol="0">
            <a:spAutoFit/>
          </a:bodyPr>
          <a:lstStyle/>
          <a:p>
            <a:pPr algn="l"/>
            <a:r>
              <a:rPr kumimoji="1" lang="en-US" altLang="ja-JP" sz="2000" dirty="0"/>
              <a:t>Debian9 Stretch</a:t>
            </a:r>
            <a:endParaRPr kumimoji="1" lang="ja-JP" altLang="en-US" sz="2000" dirty="0" err="1"/>
          </a:p>
        </p:txBody>
      </p:sp>
      <p:pic>
        <p:nvPicPr>
          <p:cNvPr id="13" name="Picture 12">
            <a:extLst>
              <a:ext uri="{FF2B5EF4-FFF2-40B4-BE49-F238E27FC236}">
                <a16:creationId xmlns:a16="http://schemas.microsoft.com/office/drawing/2014/main" id="{F5828B33-A6DB-49CB-BAD2-6AB14626A10A}"/>
              </a:ext>
            </a:extLst>
          </p:cNvPr>
          <p:cNvPicPr>
            <a:picLocks noChangeAspect="1"/>
          </p:cNvPicPr>
          <p:nvPr/>
        </p:nvPicPr>
        <p:blipFill>
          <a:blip r:embed="rId4"/>
          <a:stretch>
            <a:fillRect/>
          </a:stretch>
        </p:blipFill>
        <p:spPr>
          <a:xfrm>
            <a:off x="5996441" y="2149468"/>
            <a:ext cx="5687312" cy="4486658"/>
          </a:xfrm>
          <a:prstGeom prst="rect">
            <a:avLst/>
          </a:prstGeom>
        </p:spPr>
      </p:pic>
      <p:sp>
        <p:nvSpPr>
          <p:cNvPr id="14" name="TextBox 13">
            <a:extLst>
              <a:ext uri="{FF2B5EF4-FFF2-40B4-BE49-F238E27FC236}">
                <a16:creationId xmlns:a16="http://schemas.microsoft.com/office/drawing/2014/main" id="{8F202950-0C86-4C61-9B31-4A4B2AA77FEC}"/>
              </a:ext>
            </a:extLst>
          </p:cNvPr>
          <p:cNvSpPr txBox="1"/>
          <p:nvPr/>
        </p:nvSpPr>
        <p:spPr>
          <a:xfrm>
            <a:off x="9865410" y="5189778"/>
            <a:ext cx="804121" cy="184666"/>
          </a:xfrm>
          <a:prstGeom prst="rect">
            <a:avLst/>
          </a:prstGeom>
          <a:solidFill>
            <a:srgbClr val="FFFFFF"/>
          </a:solidFill>
        </p:spPr>
        <p:txBody>
          <a:bodyPr wrap="square" lIns="0" tIns="0" rIns="0" bIns="0" rtlCol="0">
            <a:spAutoFit/>
          </a:bodyPr>
          <a:lstStyle/>
          <a:p>
            <a:pPr algn="l"/>
            <a:r>
              <a:rPr kumimoji="1" lang="en-US" altLang="ja-JP" sz="1200" dirty="0" err="1"/>
              <a:t>CITL_read</a:t>
            </a:r>
            <a:endParaRPr kumimoji="1" lang="ja-JP" altLang="en-US" sz="1200" dirty="0" err="1"/>
          </a:p>
        </p:txBody>
      </p:sp>
      <p:sp>
        <p:nvSpPr>
          <p:cNvPr id="16" name="TextBox 15">
            <a:extLst>
              <a:ext uri="{FF2B5EF4-FFF2-40B4-BE49-F238E27FC236}">
                <a16:creationId xmlns:a16="http://schemas.microsoft.com/office/drawing/2014/main" id="{A0C50C5E-93DF-4206-A057-102CF6AC37AD}"/>
              </a:ext>
            </a:extLst>
          </p:cNvPr>
          <p:cNvSpPr txBox="1"/>
          <p:nvPr/>
        </p:nvSpPr>
        <p:spPr>
          <a:xfrm>
            <a:off x="9843201" y="6120292"/>
            <a:ext cx="804121" cy="184666"/>
          </a:xfrm>
          <a:prstGeom prst="rect">
            <a:avLst/>
          </a:prstGeom>
          <a:solidFill>
            <a:srgbClr val="FFFFFF"/>
          </a:solidFill>
        </p:spPr>
        <p:txBody>
          <a:bodyPr wrap="square" lIns="0" tIns="0" rIns="0" bIns="0" rtlCol="0">
            <a:spAutoFit/>
          </a:bodyPr>
          <a:lstStyle/>
          <a:p>
            <a:pPr algn="l"/>
            <a:r>
              <a:rPr kumimoji="1" lang="en-US" altLang="ja-JP" sz="1200" dirty="0" err="1"/>
              <a:t>CITL_Write</a:t>
            </a:r>
            <a:endParaRPr kumimoji="1" lang="ja-JP" altLang="en-US" sz="1200" dirty="0" err="1"/>
          </a:p>
        </p:txBody>
      </p:sp>
      <p:sp>
        <p:nvSpPr>
          <p:cNvPr id="17" name="TextBox 16">
            <a:extLst>
              <a:ext uri="{FF2B5EF4-FFF2-40B4-BE49-F238E27FC236}">
                <a16:creationId xmlns:a16="http://schemas.microsoft.com/office/drawing/2014/main" id="{B13A8782-5DF6-464C-BE0D-7483AA89EECF}"/>
              </a:ext>
            </a:extLst>
          </p:cNvPr>
          <p:cNvSpPr txBox="1"/>
          <p:nvPr/>
        </p:nvSpPr>
        <p:spPr>
          <a:xfrm>
            <a:off x="8262728" y="2554154"/>
            <a:ext cx="1792041" cy="307777"/>
          </a:xfrm>
          <a:prstGeom prst="rect">
            <a:avLst/>
          </a:prstGeom>
          <a:solidFill>
            <a:srgbClr val="0078D4"/>
          </a:solidFill>
        </p:spPr>
        <p:txBody>
          <a:bodyPr wrap="square" lIns="0" tIns="0" rIns="0" bIns="0" rtlCol="0">
            <a:spAutoFit/>
          </a:bodyPr>
          <a:lstStyle/>
          <a:p>
            <a:pPr algn="l"/>
            <a:r>
              <a:rPr kumimoji="1" lang="en-US" altLang="ja-JP" sz="2000" dirty="0">
                <a:solidFill>
                  <a:schemeClr val="bg1"/>
                </a:solidFill>
              </a:rPr>
              <a:t>Sample Image</a:t>
            </a:r>
            <a:endParaRPr kumimoji="1" lang="ja-JP" altLang="en-US" sz="2000" dirty="0" err="1">
              <a:solidFill>
                <a:schemeClr val="bg1"/>
              </a:solidFill>
            </a:endParaRPr>
          </a:p>
        </p:txBody>
      </p:sp>
      <p:sp>
        <p:nvSpPr>
          <p:cNvPr id="18" name="TextBox 17">
            <a:extLst>
              <a:ext uri="{FF2B5EF4-FFF2-40B4-BE49-F238E27FC236}">
                <a16:creationId xmlns:a16="http://schemas.microsoft.com/office/drawing/2014/main" id="{B0803B7A-6DEC-4AF0-903A-05AAD201683B}"/>
              </a:ext>
            </a:extLst>
          </p:cNvPr>
          <p:cNvSpPr txBox="1"/>
          <p:nvPr/>
        </p:nvSpPr>
        <p:spPr>
          <a:xfrm>
            <a:off x="5968236" y="1872469"/>
            <a:ext cx="3897174" cy="276999"/>
          </a:xfrm>
          <a:prstGeom prst="rect">
            <a:avLst/>
          </a:prstGeom>
          <a:noFill/>
        </p:spPr>
        <p:txBody>
          <a:bodyPr wrap="square" lIns="0" tIns="0" rIns="0" bIns="0" rtlCol="0">
            <a:spAutoFit/>
          </a:bodyPr>
          <a:lstStyle/>
          <a:p>
            <a:pPr algn="l"/>
            <a:r>
              <a:rPr kumimoji="1" lang="en-US" altLang="ja-JP" sz="1800" dirty="0" err="1">
                <a:solidFill>
                  <a:srgbClr val="0078D4"/>
                </a:solidFill>
                <a:latin typeface="游ゴシック" panose="020B0400000000000000" pitchFamily="34" charset="-128"/>
                <a:ea typeface="游ゴシック" panose="020B0400000000000000" pitchFamily="34" charset="-128"/>
              </a:rPr>
              <a:t>Plug&amp;Play</a:t>
            </a:r>
            <a:r>
              <a:rPr kumimoji="1" lang="en-US" altLang="ja-JP" sz="1800" dirty="0">
                <a:solidFill>
                  <a:srgbClr val="0078D4"/>
                </a:solidFill>
                <a:latin typeface="游ゴシック" panose="020B0400000000000000" pitchFamily="34" charset="-128"/>
                <a:ea typeface="游ゴシック" panose="020B0400000000000000" pitchFamily="34" charset="-128"/>
              </a:rPr>
              <a:t> Azure SaaS Service </a:t>
            </a:r>
            <a:endParaRPr kumimoji="1" lang="ja-JP" altLang="en-US" sz="1800" dirty="0">
              <a:solidFill>
                <a:srgbClr val="0078D4"/>
              </a:solidFill>
              <a:latin typeface="游ゴシック" panose="020B0400000000000000" pitchFamily="34" charset="-128"/>
              <a:ea typeface="游ゴシック" panose="020B0400000000000000" pitchFamily="34" charset="-128"/>
            </a:endParaRPr>
          </a:p>
        </p:txBody>
      </p:sp>
      <p:sp>
        <p:nvSpPr>
          <p:cNvPr id="19" name="Arrow: Left-Right 18">
            <a:extLst>
              <a:ext uri="{FF2B5EF4-FFF2-40B4-BE49-F238E27FC236}">
                <a16:creationId xmlns:a16="http://schemas.microsoft.com/office/drawing/2014/main" id="{8B1B8164-DE65-43FA-B695-EA85726C6F0E}"/>
              </a:ext>
            </a:extLst>
          </p:cNvPr>
          <p:cNvSpPr/>
          <p:nvPr/>
        </p:nvSpPr>
        <p:spPr bwMode="auto">
          <a:xfrm>
            <a:off x="4117097" y="2853479"/>
            <a:ext cx="1649596" cy="459498"/>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1681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1C1D-52E3-4E4E-B810-1EA65F112B60}"/>
              </a:ext>
            </a:extLst>
          </p:cNvPr>
          <p:cNvSpPr>
            <a:spLocks noGrp="1"/>
          </p:cNvSpPr>
          <p:nvPr>
            <p:ph type="title"/>
          </p:nvPr>
        </p:nvSpPr>
        <p:spPr/>
        <p:txBody>
          <a:bodyPr/>
          <a:lstStyle/>
          <a:p>
            <a:r>
              <a:rPr kumimoji="1" lang="en-US" altLang="ja-JP" dirty="0"/>
              <a:t>Pseudo Python Code – Properties (writable)</a:t>
            </a:r>
            <a:endParaRPr kumimoji="1" lang="ja-JP" altLang="en-US" dirty="0"/>
          </a:p>
        </p:txBody>
      </p:sp>
      <p:sp>
        <p:nvSpPr>
          <p:cNvPr id="3" name="TextBox 2">
            <a:extLst>
              <a:ext uri="{FF2B5EF4-FFF2-40B4-BE49-F238E27FC236}">
                <a16:creationId xmlns:a16="http://schemas.microsoft.com/office/drawing/2014/main" id="{44224B96-7AFE-49D6-8B08-E90740DFD363}"/>
              </a:ext>
            </a:extLst>
          </p:cNvPr>
          <p:cNvSpPr txBox="1"/>
          <p:nvPr/>
        </p:nvSpPr>
        <p:spPr>
          <a:xfrm>
            <a:off x="805977" y="1591492"/>
            <a:ext cx="5507737" cy="1745093"/>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err="1">
                <a:latin typeface="Calibri" panose="020F0502020204030204" pitchFamily="34" charset="0"/>
                <a:cs typeface="Calibri" panose="020F0502020204030204" pitchFamily="34" charset="0"/>
              </a:rPr>
              <a:t>prop_dict</a:t>
            </a:r>
            <a:r>
              <a:rPr kumimoji="1" lang="en-US" altLang="ja-JP" sz="1400" dirty="0">
                <a:latin typeface="Calibri" panose="020F0502020204030204" pitchFamily="34" charset="0"/>
                <a:cs typeface="Calibri" panose="020F0502020204030204" pitchFamily="34" charset="0"/>
              </a:rPr>
              <a:t> = {}</a:t>
            </a:r>
          </a:p>
          <a:p>
            <a:pPr algn="l">
              <a:lnSpc>
                <a:spcPct val="90000"/>
              </a:lnSpc>
            </a:pPr>
            <a:r>
              <a:rPr kumimoji="1" lang="en-US" altLang="ja-JP" sz="1400" dirty="0" err="1">
                <a:latin typeface="Calibri" panose="020F0502020204030204" pitchFamily="34" charset="0"/>
                <a:cs typeface="Calibri" panose="020F0502020204030204" pitchFamily="34" charset="0"/>
              </a:rPr>
              <a:t>prop_dict</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targetTemperature</a:t>
            </a:r>
            <a:r>
              <a:rPr kumimoji="1" lang="en-US" altLang="ja-JP" sz="1400" dirty="0">
                <a:latin typeface="Calibri" panose="020F0502020204030204" pitchFamily="34" charset="0"/>
                <a:cs typeface="Calibri" panose="020F0502020204030204" pitchFamily="34" charset="0"/>
              </a:rPr>
              <a:t>"] =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FFFF00"/>
                </a:highlight>
                <a:latin typeface="Calibri" panose="020F0502020204030204" pitchFamily="34" charset="0"/>
                <a:cs typeface="Calibri" panose="020F0502020204030204" pitchFamily="34" charset="0"/>
              </a:rPr>
              <a:t>"ac": 200,</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50E6FF"/>
                </a:highlight>
                <a:latin typeface="Calibri" panose="020F0502020204030204" pitchFamily="34" charset="0"/>
                <a:cs typeface="Calibri" panose="020F0502020204030204" pitchFamily="34" charset="0"/>
              </a:rPr>
              <a:t>"ad": "reported default value",</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9BF00B"/>
                </a:highlight>
                <a:latin typeface="Calibri" panose="020F0502020204030204" pitchFamily="34" charset="0"/>
                <a:cs typeface="Calibri" panose="020F0502020204030204" pitchFamily="34" charset="0"/>
              </a:rPr>
              <a:t>"av": 0,</a:t>
            </a:r>
          </a:p>
          <a:p>
            <a:pPr algn="l">
              <a:lnSpc>
                <a:spcPct val="90000"/>
              </a:lnSpc>
            </a:pPr>
            <a:r>
              <a:rPr kumimoji="1" lang="en-US" altLang="ja-JP" sz="1400" dirty="0">
                <a:latin typeface="Calibri" panose="020F0502020204030204" pitchFamily="34" charset="0"/>
                <a:cs typeface="Calibri" panose="020F0502020204030204" pitchFamily="34" charset="0"/>
              </a:rPr>
              <a:t>    "value": 23.2</a:t>
            </a:r>
          </a:p>
          <a:p>
            <a:pPr algn="l">
              <a:lnSpc>
                <a:spcPct val="90000"/>
              </a:lnSpc>
            </a:pPr>
            <a:r>
              <a:rPr kumimoji="1" lang="en-US" altLang="ja-JP" sz="1400" dirty="0">
                <a:latin typeface="Calibri" panose="020F0502020204030204" pitchFamily="34" charset="0"/>
                <a:cs typeface="Calibri" panose="020F0502020204030204" pitchFamily="34" charset="0"/>
              </a:rPr>
              <a:t>}</a:t>
            </a:r>
          </a:p>
          <a:p>
            <a:pPr algn="l">
              <a:lnSpc>
                <a:spcPct val="90000"/>
              </a:lnSpc>
            </a:pPr>
            <a:endParaRPr kumimoji="1" lang="en-US" altLang="ja-JP" sz="1400" dirty="0">
              <a:latin typeface="Calibri" panose="020F0502020204030204" pitchFamily="34" charset="0"/>
              <a:cs typeface="Calibri" panose="020F0502020204030204" pitchFamily="34" charset="0"/>
            </a:endParaRPr>
          </a:p>
          <a:p>
            <a:pPr algn="l">
              <a:lnSpc>
                <a:spcPct val="90000"/>
              </a:lnSpc>
            </a:pPr>
            <a:r>
              <a:rPr kumimoji="1" lang="en-US" altLang="ja-JP" sz="1400" dirty="0">
                <a:latin typeface="Calibri" panose="020F0502020204030204" pitchFamily="34" charset="0"/>
                <a:cs typeface="Calibri" panose="020F0502020204030204" pitchFamily="34" charset="0"/>
              </a:rPr>
              <a:t>await </a:t>
            </a:r>
            <a:r>
              <a:rPr kumimoji="1" lang="en-US" altLang="ja-JP" sz="1400" dirty="0" err="1">
                <a:latin typeface="Calibri" panose="020F0502020204030204" pitchFamily="34" charset="0"/>
                <a:cs typeface="Calibri" panose="020F0502020204030204" pitchFamily="34" charset="0"/>
              </a:rPr>
              <a:t>device_client.patch_twin_reported_properties</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prop_dict</a:t>
            </a:r>
            <a:r>
              <a:rPr kumimoji="1" lang="en-US" altLang="ja-JP" sz="1400" dirty="0">
                <a:latin typeface="Calibri" panose="020F0502020204030204" pitchFamily="34" charset="0"/>
                <a:cs typeface="Calibri" panose="020F0502020204030204" pitchFamily="34" charset="0"/>
              </a:rPr>
              <a:t>)</a:t>
            </a:r>
            <a:endParaRPr kumimoji="1" lang="ja-JP" altLang="en-US" sz="1400" dirty="0" err="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3786FF0-C9F4-4C5F-9F9C-980DC8B92F09}"/>
              </a:ext>
            </a:extLst>
          </p:cNvPr>
          <p:cNvSpPr txBox="1"/>
          <p:nvPr/>
        </p:nvSpPr>
        <p:spPr>
          <a:xfrm>
            <a:off x="588263" y="1178234"/>
            <a:ext cx="7145384"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Report to writable property, it must include the </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rPr>
              <a:t>ack values </a:t>
            </a:r>
            <a:r>
              <a:rPr kumimoji="1" lang="en-US" altLang="ja-JP" sz="1600" dirty="0">
                <a:solidFill>
                  <a:srgbClr val="0070C0"/>
                </a:solidFill>
                <a:latin typeface="Calibri" panose="020F0502020204030204" pitchFamily="34" charset="0"/>
                <a:cs typeface="Calibri" panose="020F0502020204030204" pitchFamily="34" charset="0"/>
              </a:rPr>
              <a:t>defined in the conventions.</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D5408B1-92A2-4D5E-8697-BC6CAD5BE7B5}"/>
              </a:ext>
            </a:extLst>
          </p:cNvPr>
          <p:cNvSpPr txBox="1"/>
          <p:nvPr/>
        </p:nvSpPr>
        <p:spPr>
          <a:xfrm>
            <a:off x="6897189" y="2627811"/>
            <a:ext cx="3361944" cy="1938992"/>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"reported":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targetTemperature</a:t>
            </a: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      "value": 23.2,</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FFFF00"/>
                </a:highlight>
                <a:latin typeface="Calibri" panose="020F0502020204030204" pitchFamily="34" charset="0"/>
                <a:cs typeface="Calibri" panose="020F0502020204030204" pitchFamily="34" charset="0"/>
              </a:rPr>
              <a:t>"ac": 200,</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9BF00B"/>
                </a:highlight>
                <a:latin typeface="Calibri" panose="020F0502020204030204" pitchFamily="34" charset="0"/>
                <a:cs typeface="Calibri" panose="020F0502020204030204" pitchFamily="34" charset="0"/>
              </a:rPr>
              <a:t>"av": 0,</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50E6FF"/>
                </a:highlight>
                <a:latin typeface="Calibri" panose="020F0502020204030204" pitchFamily="34" charset="0"/>
                <a:cs typeface="Calibri" panose="020F0502020204030204" pitchFamily="34" charset="0"/>
              </a:rPr>
              <a:t>"ad": "reported default value"</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a:t>
            </a:r>
            <a:endParaRPr kumimoji="1" lang="ja-JP" altLang="en-US" sz="1400" dirty="0" err="1">
              <a:latin typeface="Calibri" panose="020F0502020204030204" pitchFamily="34" charset="0"/>
              <a:cs typeface="Calibri" panose="020F0502020204030204" pitchFamily="34" charset="0"/>
            </a:endParaRPr>
          </a:p>
        </p:txBody>
      </p:sp>
      <p:cxnSp>
        <p:nvCxnSpPr>
          <p:cNvPr id="8" name="Connector: Elbow 7">
            <a:extLst>
              <a:ext uri="{FF2B5EF4-FFF2-40B4-BE49-F238E27FC236}">
                <a16:creationId xmlns:a16="http://schemas.microsoft.com/office/drawing/2014/main" id="{415A431D-8850-4686-9C18-BE0D78474BE3}"/>
              </a:ext>
            </a:extLst>
          </p:cNvPr>
          <p:cNvCxnSpPr>
            <a:stCxn id="3" idx="2"/>
            <a:endCxn id="6" idx="1"/>
          </p:cNvCxnSpPr>
          <p:nvPr/>
        </p:nvCxnSpPr>
        <p:spPr>
          <a:xfrm rot="16200000" flipH="1">
            <a:off x="5098156" y="1798274"/>
            <a:ext cx="260722" cy="3337343"/>
          </a:xfrm>
          <a:prstGeom prst="bentConnector2">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D0B803-80D8-4BA8-B7C4-3071166F7B9C}"/>
              </a:ext>
            </a:extLst>
          </p:cNvPr>
          <p:cNvSpPr txBox="1"/>
          <p:nvPr/>
        </p:nvSpPr>
        <p:spPr>
          <a:xfrm>
            <a:off x="1672046" y="2340927"/>
            <a:ext cx="1262743"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ack version</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24406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38AE-50F9-4056-8091-C2481C5A4496}"/>
              </a:ext>
            </a:extLst>
          </p:cNvPr>
          <p:cNvSpPr>
            <a:spLocks noGrp="1"/>
          </p:cNvSpPr>
          <p:nvPr>
            <p:ph type="title"/>
          </p:nvPr>
        </p:nvSpPr>
        <p:spPr/>
        <p:txBody>
          <a:bodyPr/>
          <a:lstStyle/>
          <a:p>
            <a:r>
              <a:rPr lang="en-US" altLang="ja-JP" dirty="0"/>
              <a:t>Python Pseudo Code – Properties (subscribe)</a:t>
            </a:r>
            <a:endParaRPr kumimoji="1" lang="ja-JP" altLang="en-US" dirty="0"/>
          </a:p>
        </p:txBody>
      </p:sp>
      <p:sp>
        <p:nvSpPr>
          <p:cNvPr id="3" name="TextBox 2">
            <a:extLst>
              <a:ext uri="{FF2B5EF4-FFF2-40B4-BE49-F238E27FC236}">
                <a16:creationId xmlns:a16="http://schemas.microsoft.com/office/drawing/2014/main" id="{A4AB2AC7-D0F7-4DF9-A7A0-59BC0C234777}"/>
              </a:ext>
            </a:extLst>
          </p:cNvPr>
          <p:cNvSpPr txBox="1"/>
          <p:nvPr/>
        </p:nvSpPr>
        <p:spPr>
          <a:xfrm>
            <a:off x="387967" y="1088572"/>
            <a:ext cx="5612240" cy="3877985"/>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async def </a:t>
            </a:r>
            <a:r>
              <a:rPr kumimoji="1" lang="en-US" altLang="ja-JP" sz="1400" b="1" dirty="0" err="1">
                <a:solidFill>
                  <a:srgbClr val="0070C0"/>
                </a:solidFill>
                <a:latin typeface="Calibri" panose="020F0502020204030204" pitchFamily="34" charset="0"/>
                <a:cs typeface="Calibri" panose="020F0502020204030204" pitchFamily="34" charset="0"/>
              </a:rPr>
              <a:t>execute_property_listener</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ignore_keys</a:t>
            </a:r>
            <a:r>
              <a:rPr kumimoji="1" lang="en-US" altLang="ja-JP" sz="1400" dirty="0">
                <a:latin typeface="Calibri" panose="020F0502020204030204" pitchFamily="34" charset="0"/>
                <a:cs typeface="Calibri" panose="020F0502020204030204" pitchFamily="34" charset="0"/>
              </a:rPr>
              <a:t> = ["__t", "$version"]</a:t>
            </a:r>
          </a:p>
          <a:p>
            <a:pPr algn="l">
              <a:lnSpc>
                <a:spcPct val="90000"/>
              </a:lnSpc>
            </a:pPr>
            <a:r>
              <a:rPr kumimoji="1" lang="en-US" altLang="ja-JP" sz="1400" dirty="0">
                <a:latin typeface="Calibri" panose="020F0502020204030204" pitchFamily="34" charset="0"/>
                <a:cs typeface="Calibri" panose="020F0502020204030204" pitchFamily="34" charset="0"/>
              </a:rPr>
              <a:t>    while True:</a:t>
            </a:r>
          </a:p>
          <a:p>
            <a:pPr algn="l">
              <a:lnSpc>
                <a:spcPct val="90000"/>
              </a:lnSpc>
            </a:pPr>
            <a:r>
              <a:rPr kumimoji="1" lang="en-US" altLang="ja-JP" sz="1400" dirty="0">
                <a:latin typeface="Calibri" panose="020F0502020204030204" pitchFamily="34" charset="0"/>
                <a:cs typeface="Calibri" panose="020F0502020204030204" pitchFamily="34" charset="0"/>
              </a:rPr>
              <a:t>        patch = </a:t>
            </a:r>
            <a:r>
              <a:rPr kumimoji="1" lang="en-US" altLang="ja-JP" sz="1400" dirty="0">
                <a:solidFill>
                  <a:schemeClr val="accent1"/>
                </a:solidFill>
                <a:latin typeface="Calibri" panose="020F0502020204030204" pitchFamily="34" charset="0"/>
                <a:cs typeface="Calibri" panose="020F0502020204030204" pitchFamily="34" charset="0"/>
              </a:rPr>
              <a:t>await</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err="1">
                <a:highlight>
                  <a:srgbClr val="FFFF00"/>
                </a:highlight>
                <a:latin typeface="Calibri" panose="020F0502020204030204" pitchFamily="34" charset="0"/>
                <a:cs typeface="Calibri" panose="020F0502020204030204" pitchFamily="34" charset="0"/>
              </a:rPr>
              <a:t>receive_twin</a:t>
            </a:r>
            <a:r>
              <a:rPr kumimoji="1" lang="en-US" altLang="ja-JP" sz="1400" dirty="0" err="1">
                <a:latin typeface="Calibri" panose="020F0502020204030204" pitchFamily="34" charset="0"/>
                <a:cs typeface="Calibri" panose="020F0502020204030204" pitchFamily="34" charset="0"/>
              </a:rPr>
              <a:t>_desired_properties_</a:t>
            </a:r>
            <a:r>
              <a:rPr kumimoji="1" lang="en-US" altLang="ja-JP" sz="1400" dirty="0" err="1">
                <a:highlight>
                  <a:srgbClr val="FFFF00"/>
                </a:highlight>
                <a:latin typeface="Calibri" panose="020F0502020204030204" pitchFamily="34" charset="0"/>
                <a:cs typeface="Calibri" panose="020F0502020204030204" pitchFamily="34" charset="0"/>
              </a:rPr>
              <a:t>patch</a:t>
            </a:r>
            <a:r>
              <a:rPr kumimoji="1" lang="en-US" altLang="ja-JP" sz="1400" dirty="0">
                <a:latin typeface="Calibri" panose="020F0502020204030204" pitchFamily="34" charset="0"/>
                <a:cs typeface="Calibri" panose="020F0502020204030204" pitchFamily="34" charset="0"/>
              </a:rPr>
              <a:t>()  </a:t>
            </a:r>
          </a:p>
          <a:p>
            <a:pPr algn="l">
              <a:lnSpc>
                <a:spcPct val="90000"/>
              </a:lnSpc>
            </a:pPr>
            <a:endParaRPr kumimoji="1" lang="en-US" altLang="ja-JP" sz="1400" dirty="0">
              <a:latin typeface="Calibri" panose="020F0502020204030204" pitchFamily="34" charset="0"/>
              <a:cs typeface="Calibri" panose="020F0502020204030204" pitchFamily="34" charset="0"/>
            </a:endParaRP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00FFFF"/>
                </a:highlight>
                <a:latin typeface="Calibri" panose="020F0502020204030204" pitchFamily="34" charset="0"/>
                <a:cs typeface="Calibri" panose="020F0502020204030204" pitchFamily="34" charset="0"/>
              </a:rPr>
              <a:t>version</a:t>
            </a:r>
            <a:r>
              <a:rPr kumimoji="1" lang="en-US" altLang="ja-JP" sz="1400" dirty="0">
                <a:latin typeface="Calibri" panose="020F0502020204030204" pitchFamily="34" charset="0"/>
                <a:cs typeface="Calibri" panose="020F0502020204030204" pitchFamily="34" charset="0"/>
              </a:rPr>
              <a:t> = patch["$version"]</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prop_dict</a:t>
            </a:r>
            <a:r>
              <a:rPr kumimoji="1" lang="en-US" altLang="ja-JP" sz="1400" dirty="0">
                <a:latin typeface="Calibri" panose="020F0502020204030204" pitchFamily="34" charset="0"/>
                <a:cs typeface="Calibri" panose="020F0502020204030204" pitchFamily="34" charset="0"/>
              </a:rPr>
              <a:t> = {}</a:t>
            </a:r>
          </a:p>
          <a:p>
            <a:pPr algn="l">
              <a:lnSpc>
                <a:spcPct val="90000"/>
              </a:lnSpc>
            </a:pPr>
            <a:endParaRPr kumimoji="1" lang="en-US" altLang="ja-JP" sz="1400" dirty="0">
              <a:latin typeface="Calibri" panose="020F0502020204030204" pitchFamily="34" charset="0"/>
              <a:cs typeface="Calibri" panose="020F0502020204030204" pitchFamily="34" charset="0"/>
            </a:endParaRPr>
          </a:p>
          <a:p>
            <a:pPr algn="l">
              <a:lnSpc>
                <a:spcPct val="90000"/>
              </a:lnSpc>
            </a:pPr>
            <a:r>
              <a:rPr kumimoji="1" lang="en-US" altLang="ja-JP" sz="1400" dirty="0">
                <a:latin typeface="Calibri" panose="020F0502020204030204" pitchFamily="34" charset="0"/>
                <a:cs typeface="Calibri" panose="020F0502020204030204" pitchFamily="34" charset="0"/>
              </a:rPr>
              <a:t>        for </a:t>
            </a:r>
            <a:r>
              <a:rPr kumimoji="1" lang="en-US" altLang="ja-JP" sz="1400" dirty="0" err="1">
                <a:latin typeface="Calibri" panose="020F0502020204030204" pitchFamily="34" charset="0"/>
                <a:cs typeface="Calibri" panose="020F0502020204030204" pitchFamily="34" charset="0"/>
              </a:rPr>
              <a:t>prop_name</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prop_value</a:t>
            </a:r>
            <a:r>
              <a:rPr kumimoji="1" lang="en-US" altLang="ja-JP" sz="1400" dirty="0">
                <a:latin typeface="Calibri" panose="020F0502020204030204" pitchFamily="34" charset="0"/>
                <a:cs typeface="Calibri" panose="020F0502020204030204" pitchFamily="34" charset="0"/>
              </a:rPr>
              <a:t> in </a:t>
            </a:r>
            <a:r>
              <a:rPr kumimoji="1" lang="en-US" altLang="ja-JP" sz="1400" dirty="0" err="1">
                <a:latin typeface="Calibri" panose="020F0502020204030204" pitchFamily="34" charset="0"/>
                <a:cs typeface="Calibri" panose="020F0502020204030204" pitchFamily="34" charset="0"/>
              </a:rPr>
              <a:t>patch.items</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if </a:t>
            </a:r>
            <a:r>
              <a:rPr kumimoji="1" lang="en-US" altLang="ja-JP" sz="1400" dirty="0" err="1">
                <a:latin typeface="Calibri" panose="020F0502020204030204" pitchFamily="34" charset="0"/>
                <a:cs typeface="Calibri" panose="020F0502020204030204" pitchFamily="34" charset="0"/>
              </a:rPr>
              <a:t>prop_name</a:t>
            </a:r>
            <a:r>
              <a:rPr kumimoji="1" lang="en-US" altLang="ja-JP" sz="1400" dirty="0">
                <a:latin typeface="Calibri" panose="020F0502020204030204" pitchFamily="34" charset="0"/>
                <a:cs typeface="Calibri" panose="020F0502020204030204" pitchFamily="34" charset="0"/>
              </a:rPr>
              <a:t> in </a:t>
            </a:r>
            <a:r>
              <a:rPr kumimoji="1" lang="en-US" altLang="ja-JP" sz="1400" dirty="0" err="1">
                <a:latin typeface="Calibri" panose="020F0502020204030204" pitchFamily="34" charset="0"/>
                <a:cs typeface="Calibri" panose="020F0502020204030204" pitchFamily="34" charset="0"/>
              </a:rPr>
              <a:t>ignore_keys</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continue</a:t>
            </a:r>
          </a:p>
          <a:p>
            <a:pPr algn="l">
              <a:lnSpc>
                <a:spcPct val="90000"/>
              </a:lnSpc>
            </a:pPr>
            <a:r>
              <a:rPr kumimoji="1" lang="en-US" altLang="ja-JP" sz="1400" dirty="0">
                <a:latin typeface="Calibri" panose="020F0502020204030204" pitchFamily="34" charset="0"/>
                <a:cs typeface="Calibri" panose="020F0502020204030204" pitchFamily="34" charset="0"/>
              </a:rPr>
              <a:t>            else:</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prop_dict</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prop_name</a:t>
            </a:r>
            <a:r>
              <a:rPr kumimoji="1" lang="en-US" altLang="ja-JP" sz="1400" dirty="0">
                <a:latin typeface="Calibri" panose="020F0502020204030204" pitchFamily="34" charset="0"/>
                <a:cs typeface="Calibri" panose="020F0502020204030204" pitchFamily="34" charset="0"/>
              </a:rPr>
              <a:t>] = {</a:t>
            </a:r>
          </a:p>
          <a:p>
            <a:pPr algn="l">
              <a:lnSpc>
                <a:spcPct val="90000"/>
              </a:lnSpc>
            </a:pPr>
            <a:r>
              <a:rPr kumimoji="1" lang="en-US" altLang="ja-JP" sz="1400" dirty="0">
                <a:latin typeface="Calibri" panose="020F0502020204030204" pitchFamily="34" charset="0"/>
                <a:cs typeface="Calibri" panose="020F0502020204030204" pitchFamily="34" charset="0"/>
              </a:rPr>
              <a:t>                    "ac": 200,</a:t>
            </a:r>
          </a:p>
          <a:p>
            <a:pPr algn="l">
              <a:lnSpc>
                <a:spcPct val="90000"/>
              </a:lnSpc>
            </a:pPr>
            <a:r>
              <a:rPr kumimoji="1" lang="en-US" altLang="ja-JP" sz="1400" dirty="0">
                <a:latin typeface="Calibri" panose="020F0502020204030204" pitchFamily="34" charset="0"/>
                <a:cs typeface="Calibri" panose="020F0502020204030204" pitchFamily="34" charset="0"/>
              </a:rPr>
              <a:t>                    "ad": "Successfully executed patch",</a:t>
            </a:r>
          </a:p>
          <a:p>
            <a:pPr algn="l">
              <a:lnSpc>
                <a:spcPct val="90000"/>
              </a:lnSpc>
            </a:pPr>
            <a:r>
              <a:rPr kumimoji="1" lang="en-US" altLang="ja-JP" sz="1400" dirty="0">
                <a:latin typeface="Calibri" panose="020F0502020204030204" pitchFamily="34" charset="0"/>
                <a:cs typeface="Calibri" panose="020F0502020204030204" pitchFamily="34" charset="0"/>
              </a:rPr>
              <a:t>                    "av": </a:t>
            </a:r>
            <a:r>
              <a:rPr kumimoji="1" lang="en-US" altLang="ja-JP" sz="1400" dirty="0">
                <a:highlight>
                  <a:srgbClr val="00FFFF"/>
                </a:highlight>
                <a:latin typeface="Calibri" panose="020F0502020204030204" pitchFamily="34" charset="0"/>
                <a:cs typeface="Calibri" panose="020F0502020204030204" pitchFamily="34" charset="0"/>
              </a:rPr>
              <a:t>version</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"value": </a:t>
            </a:r>
            <a:r>
              <a:rPr kumimoji="1" lang="en-US" altLang="ja-JP" sz="1400" dirty="0" err="1">
                <a:latin typeface="Calibri" panose="020F0502020204030204" pitchFamily="34" charset="0"/>
                <a:cs typeface="Calibri" panose="020F0502020204030204" pitchFamily="34" charset="0"/>
              </a:rPr>
              <a:t>prop_value</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endParaRPr kumimoji="1" lang="en-US" altLang="ja-JP" sz="1400" dirty="0">
              <a:latin typeface="Calibri" panose="020F0502020204030204" pitchFamily="34" charset="0"/>
              <a:cs typeface="Calibri" panose="020F0502020204030204" pitchFamily="34" charset="0"/>
            </a:endParaRPr>
          </a:p>
          <a:p>
            <a:pPr algn="l">
              <a:lnSpc>
                <a:spcPct val="90000"/>
              </a:lnSpc>
            </a:pPr>
            <a:r>
              <a:rPr kumimoji="1" lang="en-US" altLang="ja-JP" sz="1400" dirty="0">
                <a:latin typeface="Calibri" panose="020F0502020204030204" pitchFamily="34" charset="0"/>
                <a:cs typeface="Calibri" panose="020F0502020204030204" pitchFamily="34" charset="0"/>
              </a:rPr>
              <a:t>        await </a:t>
            </a:r>
            <a:r>
              <a:rPr kumimoji="1" lang="en-US" altLang="ja-JP" sz="1400" dirty="0" err="1">
                <a:latin typeface="Calibri" panose="020F0502020204030204" pitchFamily="34" charset="0"/>
                <a:cs typeface="Calibri" panose="020F0502020204030204" pitchFamily="34" charset="0"/>
              </a:rPr>
              <a:t>device_client.patch_twin_reported_properties</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prop_dict</a:t>
            </a:r>
            <a:r>
              <a:rPr kumimoji="1" lang="en-US" altLang="ja-JP" sz="1400" dirty="0">
                <a:latin typeface="Calibri" panose="020F0502020204030204" pitchFamily="34" charset="0"/>
                <a:cs typeface="Calibri" panose="020F0502020204030204" pitchFamily="34" charset="0"/>
              </a:rPr>
              <a:t>)</a:t>
            </a:r>
            <a:endParaRPr kumimoji="1" lang="ja-JP" altLang="en-US" sz="14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B76A87E-D6D7-4639-83F2-6550A8B3EC4C}"/>
              </a:ext>
            </a:extLst>
          </p:cNvPr>
          <p:cNvSpPr txBox="1"/>
          <p:nvPr/>
        </p:nvSpPr>
        <p:spPr>
          <a:xfrm>
            <a:off x="3535680" y="1367245"/>
            <a:ext cx="1297577"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Blocking call</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DFC11049-1B5E-410F-AEBE-FB9EB655115E}"/>
              </a:ext>
            </a:extLst>
          </p:cNvPr>
          <p:cNvCxnSpPr>
            <a:stCxn id="4" idx="1"/>
          </p:cNvCxnSpPr>
          <p:nvPr/>
        </p:nvCxnSpPr>
        <p:spPr>
          <a:xfrm flipH="1">
            <a:off x="1663337" y="1490356"/>
            <a:ext cx="1872343" cy="190398"/>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27ECFD8-70A9-4E5C-A3B9-CAE775C48300}"/>
              </a:ext>
            </a:extLst>
          </p:cNvPr>
          <p:cNvSpPr/>
          <p:nvPr/>
        </p:nvSpPr>
        <p:spPr bwMode="auto">
          <a:xfrm>
            <a:off x="1079863" y="3579223"/>
            <a:ext cx="2838994" cy="59218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296F7303-C12F-406B-ABB9-EE4065D8F533}"/>
              </a:ext>
            </a:extLst>
          </p:cNvPr>
          <p:cNvSpPr txBox="1"/>
          <p:nvPr/>
        </p:nvSpPr>
        <p:spPr>
          <a:xfrm>
            <a:off x="6498554" y="3867848"/>
            <a:ext cx="2751909" cy="2714589"/>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"desired" :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targetTemperature</a:t>
            </a:r>
            <a:r>
              <a:rPr kumimoji="1" lang="en-US" altLang="ja-JP" sz="1400" dirty="0">
                <a:latin typeface="Calibri" panose="020F0502020204030204" pitchFamily="34" charset="0"/>
                <a:cs typeface="Calibri" panose="020F0502020204030204" pitchFamily="34" charset="0"/>
              </a:rPr>
              <a:t>": 23.2,</a:t>
            </a:r>
          </a:p>
          <a:p>
            <a:pPr algn="l">
              <a:lnSpc>
                <a:spcPct val="90000"/>
              </a:lnSpc>
            </a:pPr>
            <a:r>
              <a:rPr kumimoji="1" lang="en-US" altLang="ja-JP" sz="1400" dirty="0">
                <a:latin typeface="Calibri" panose="020F0502020204030204" pitchFamily="34" charset="0"/>
                <a:cs typeface="Calibri" panose="020F0502020204030204" pitchFamily="34" charset="0"/>
              </a:rPr>
              <a:t>    "$version" : 3</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  "reported":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targetTemperature</a:t>
            </a: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          "value": 23.2,</a:t>
            </a:r>
          </a:p>
          <a:p>
            <a:pPr algn="l">
              <a:lnSpc>
                <a:spcPct val="90000"/>
              </a:lnSpc>
            </a:pPr>
            <a:r>
              <a:rPr kumimoji="1" lang="en-US" altLang="ja-JP" sz="1400" dirty="0">
                <a:latin typeface="Calibri" panose="020F0502020204030204" pitchFamily="34" charset="0"/>
                <a:cs typeface="Calibri" panose="020F0502020204030204" pitchFamily="34" charset="0"/>
              </a:rPr>
              <a:t>          "ac": 200,</a:t>
            </a:r>
          </a:p>
          <a:p>
            <a:pPr algn="l">
              <a:lnSpc>
                <a:spcPct val="90000"/>
              </a:lnSpc>
            </a:pPr>
            <a:r>
              <a:rPr kumimoji="1" lang="en-US" altLang="ja-JP" sz="1400" dirty="0">
                <a:latin typeface="Calibri" panose="020F0502020204030204" pitchFamily="34" charset="0"/>
                <a:cs typeface="Calibri" panose="020F0502020204030204" pitchFamily="34" charset="0"/>
              </a:rPr>
              <a:t>          "av": 3,</a:t>
            </a:r>
          </a:p>
          <a:p>
            <a:pPr algn="l">
              <a:lnSpc>
                <a:spcPct val="90000"/>
              </a:lnSpc>
            </a:pPr>
            <a:r>
              <a:rPr kumimoji="1" lang="en-US" altLang="ja-JP" sz="1400" dirty="0">
                <a:latin typeface="Calibri" panose="020F0502020204030204" pitchFamily="34" charset="0"/>
                <a:cs typeface="Calibri" panose="020F0502020204030204" pitchFamily="34" charset="0"/>
              </a:rPr>
              <a:t>          "ad": "complete"</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a:t>
            </a:r>
            <a:endParaRPr kumimoji="1" lang="ja-JP" altLang="en-US" sz="1400" dirty="0" err="1">
              <a:latin typeface="Calibri" panose="020F0502020204030204" pitchFamily="34" charset="0"/>
              <a:cs typeface="Calibri" panose="020F0502020204030204" pitchFamily="34" charset="0"/>
            </a:endParaRPr>
          </a:p>
        </p:txBody>
      </p:sp>
      <p:cxnSp>
        <p:nvCxnSpPr>
          <p:cNvPr id="10" name="Connector: Elbow 9">
            <a:extLst>
              <a:ext uri="{FF2B5EF4-FFF2-40B4-BE49-F238E27FC236}">
                <a16:creationId xmlns:a16="http://schemas.microsoft.com/office/drawing/2014/main" id="{4C859ADF-C765-4D20-97CD-4AA8CFAC7880}"/>
              </a:ext>
            </a:extLst>
          </p:cNvPr>
          <p:cNvCxnSpPr>
            <a:stCxn id="3" idx="2"/>
          </p:cNvCxnSpPr>
          <p:nvPr/>
        </p:nvCxnSpPr>
        <p:spPr>
          <a:xfrm rot="16200000" flipH="1">
            <a:off x="4689922" y="3470722"/>
            <a:ext cx="258586" cy="3250256"/>
          </a:xfrm>
          <a:prstGeom prst="bentConnector2">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A11A1DE-42FE-49ED-B906-A2FEBAFF0773}"/>
              </a:ext>
            </a:extLst>
          </p:cNvPr>
          <p:cNvSpPr txBox="1"/>
          <p:nvPr/>
        </p:nvSpPr>
        <p:spPr>
          <a:xfrm>
            <a:off x="4184470" y="3505939"/>
            <a:ext cx="3631474"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a:t>
            </a:r>
            <a:r>
              <a:rPr kumimoji="1" lang="en-US" altLang="ja-JP" sz="1600" dirty="0">
                <a:solidFill>
                  <a:srgbClr val="FF0000"/>
                </a:solidFill>
                <a:latin typeface="Calibri" panose="020F0502020204030204" pitchFamily="34" charset="0"/>
                <a:cs typeface="Calibri" panose="020F0502020204030204" pitchFamily="34" charset="0"/>
              </a:rPr>
              <a:t>Must includes ack in Reported message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70456EF-F99C-4B3D-AD89-725409E8FBF1}"/>
              </a:ext>
            </a:extLst>
          </p:cNvPr>
          <p:cNvSpPr txBox="1"/>
          <p:nvPr/>
        </p:nvSpPr>
        <p:spPr>
          <a:xfrm>
            <a:off x="2747554" y="2054220"/>
            <a:ext cx="4171405"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Get version info from Desired Properties</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3" name="Freeform: Shape 12">
            <a:extLst>
              <a:ext uri="{FF2B5EF4-FFF2-40B4-BE49-F238E27FC236}">
                <a16:creationId xmlns:a16="http://schemas.microsoft.com/office/drawing/2014/main" id="{A8DF6C8F-A3C6-4273-9DA0-4FF6ED662B82}"/>
              </a:ext>
            </a:extLst>
          </p:cNvPr>
          <p:cNvSpPr/>
          <p:nvPr/>
        </p:nvSpPr>
        <p:spPr bwMode="auto">
          <a:xfrm>
            <a:off x="321708" y="2142309"/>
            <a:ext cx="845241" cy="1903669"/>
          </a:xfrm>
          <a:custGeom>
            <a:avLst/>
            <a:gdLst>
              <a:gd name="connsiteX0" fmla="*/ 366269 w 845241"/>
              <a:gd name="connsiteY0" fmla="*/ 0 h 1903669"/>
              <a:gd name="connsiteX1" fmla="*/ 509 w 845241"/>
              <a:gd name="connsiteY1" fmla="*/ 740228 h 1903669"/>
              <a:gd name="connsiteX2" fmla="*/ 435938 w 845241"/>
              <a:gd name="connsiteY2" fmla="*/ 1741714 h 1903669"/>
              <a:gd name="connsiteX3" fmla="*/ 845241 w 845241"/>
              <a:gd name="connsiteY3" fmla="*/ 1889760 h 1903669"/>
            </a:gdLst>
            <a:ahLst/>
            <a:cxnLst>
              <a:cxn ang="0">
                <a:pos x="connsiteX0" y="connsiteY0"/>
              </a:cxn>
              <a:cxn ang="0">
                <a:pos x="connsiteX1" y="connsiteY1"/>
              </a:cxn>
              <a:cxn ang="0">
                <a:pos x="connsiteX2" y="connsiteY2"/>
              </a:cxn>
              <a:cxn ang="0">
                <a:pos x="connsiteX3" y="connsiteY3"/>
              </a:cxn>
            </a:cxnLst>
            <a:rect l="l" t="t" r="r" b="b"/>
            <a:pathLst>
              <a:path w="845241" h="1903669">
                <a:moveTo>
                  <a:pt x="366269" y="0"/>
                </a:moveTo>
                <a:cubicBezTo>
                  <a:pt x="177583" y="224971"/>
                  <a:pt x="-11103" y="449942"/>
                  <a:pt x="509" y="740228"/>
                </a:cubicBezTo>
                <a:cubicBezTo>
                  <a:pt x="12120" y="1030514"/>
                  <a:pt x="295149" y="1550125"/>
                  <a:pt x="435938" y="1741714"/>
                </a:cubicBezTo>
                <a:cubicBezTo>
                  <a:pt x="576727" y="1933303"/>
                  <a:pt x="710984" y="1911531"/>
                  <a:pt x="845241" y="1889760"/>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90834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893A-9B58-4D91-AE31-09302F68C7D8}"/>
              </a:ext>
            </a:extLst>
          </p:cNvPr>
          <p:cNvSpPr>
            <a:spLocks noGrp="1"/>
          </p:cNvSpPr>
          <p:nvPr>
            <p:ph type="title"/>
          </p:nvPr>
        </p:nvSpPr>
        <p:spPr/>
        <p:txBody>
          <a:bodyPr/>
          <a:lstStyle/>
          <a:p>
            <a:r>
              <a:rPr kumimoji="1" lang="en-US" altLang="ja-JP" dirty="0"/>
              <a:t>Python Pseudo Code – Commands </a:t>
            </a:r>
            <a:endParaRPr kumimoji="1" lang="ja-JP" altLang="en-US" dirty="0"/>
          </a:p>
        </p:txBody>
      </p:sp>
      <p:sp>
        <p:nvSpPr>
          <p:cNvPr id="3" name="TextBox 2">
            <a:extLst>
              <a:ext uri="{FF2B5EF4-FFF2-40B4-BE49-F238E27FC236}">
                <a16:creationId xmlns:a16="http://schemas.microsoft.com/office/drawing/2014/main" id="{27A9AA8F-B497-40B9-A552-6798A9BF392B}"/>
              </a:ext>
            </a:extLst>
          </p:cNvPr>
          <p:cNvSpPr txBox="1"/>
          <p:nvPr/>
        </p:nvSpPr>
        <p:spPr>
          <a:xfrm>
            <a:off x="827314" y="1526381"/>
            <a:ext cx="8081554" cy="246221"/>
          </a:xfrm>
          <a:prstGeom prst="rect">
            <a:avLst/>
          </a:prstGeom>
          <a:solidFill>
            <a:srgbClr val="F2F2F2"/>
          </a:solidFill>
        </p:spPr>
        <p:txBody>
          <a:bodyPr wrap="square" lIns="0" tIns="0" rIns="0" bIns="0" rtlCol="0">
            <a:spAutoFit/>
          </a:bodyPr>
          <a:lstStyle/>
          <a:p>
            <a:pPr algn="l"/>
            <a:r>
              <a:rPr kumimoji="1" lang="en-US" altLang="ja-JP" sz="1600" dirty="0" err="1">
                <a:latin typeface="Calibri" panose="020F0502020204030204" pitchFamily="34" charset="0"/>
                <a:cs typeface="Calibri" panose="020F0502020204030204" pitchFamily="34" charset="0"/>
              </a:rPr>
              <a:t>command_request</a:t>
            </a:r>
            <a:r>
              <a:rPr kumimoji="1" lang="en-US" altLang="ja-JP" sz="1600" dirty="0">
                <a:latin typeface="Calibri" panose="020F0502020204030204" pitchFamily="34" charset="0"/>
                <a:cs typeface="Calibri" panose="020F0502020204030204" pitchFamily="34" charset="0"/>
              </a:rPr>
              <a:t> = </a:t>
            </a:r>
            <a:r>
              <a:rPr kumimoji="1" lang="en-US" altLang="ja-JP" sz="1600" dirty="0">
                <a:solidFill>
                  <a:srgbClr val="FF0000"/>
                </a:solidFill>
                <a:latin typeface="Calibri" panose="020F0502020204030204" pitchFamily="34" charset="0"/>
                <a:cs typeface="Calibri" panose="020F0502020204030204" pitchFamily="34" charset="0"/>
              </a:rPr>
              <a:t>await</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device_client.</a:t>
            </a:r>
            <a:r>
              <a:rPr kumimoji="1" lang="en-US" altLang="ja-JP" sz="1600" dirty="0" err="1">
                <a:highlight>
                  <a:srgbClr val="FFFF00"/>
                </a:highlight>
                <a:latin typeface="Calibri" panose="020F0502020204030204" pitchFamily="34" charset="0"/>
                <a:cs typeface="Calibri" panose="020F0502020204030204" pitchFamily="34" charset="0"/>
              </a:rPr>
              <a:t>receive_method</a:t>
            </a:r>
            <a:r>
              <a:rPr kumimoji="1" lang="en-US" altLang="ja-JP" sz="1600" dirty="0" err="1">
                <a:latin typeface="Calibri" panose="020F0502020204030204" pitchFamily="34" charset="0"/>
                <a:cs typeface="Calibri" panose="020F0502020204030204" pitchFamily="34" charset="0"/>
              </a:rPr>
              <a:t>_request</a:t>
            </a:r>
            <a:r>
              <a:rPr kumimoji="1" lang="en-US" altLang="ja-JP" sz="1600" dirty="0">
                <a:latin typeface="Calibri" panose="020F0502020204030204" pitchFamily="34" charset="0"/>
                <a:cs typeface="Calibri" panose="020F0502020204030204" pitchFamily="34" charset="0"/>
              </a:rPr>
              <a:t>("</a:t>
            </a:r>
            <a:r>
              <a:rPr kumimoji="1" lang="en-US" altLang="ja-JP" sz="1600" dirty="0">
                <a:highlight>
                  <a:srgbClr val="00FF00"/>
                </a:highlight>
                <a:latin typeface="Calibri" panose="020F0502020204030204" pitchFamily="34" charset="0"/>
                <a:cs typeface="Calibri" panose="020F0502020204030204" pitchFamily="34" charset="0"/>
              </a:rPr>
              <a:t>thermostat1</a:t>
            </a:r>
            <a:r>
              <a:rPr kumimoji="1" lang="en-US" altLang="ja-JP" sz="1600" dirty="0">
                <a:highlight>
                  <a:srgbClr val="FFFF00"/>
                </a:highlight>
                <a:latin typeface="Calibri" panose="020F0502020204030204" pitchFamily="34" charset="0"/>
                <a:cs typeface="Calibri" panose="020F0502020204030204" pitchFamily="34" charset="0"/>
              </a:rPr>
              <a:t>*</a:t>
            </a:r>
            <a:r>
              <a:rPr kumimoji="1" lang="en-US" altLang="ja-JP" sz="1600" dirty="0">
                <a:highlight>
                  <a:srgbClr val="00FFFF"/>
                </a:highlight>
                <a:latin typeface="Calibri" panose="020F0502020204030204" pitchFamily="34" charset="0"/>
                <a:cs typeface="Calibri" panose="020F0502020204030204" pitchFamily="34" charset="0"/>
              </a:rPr>
              <a:t>reboot</a:t>
            </a:r>
            <a:r>
              <a:rPr kumimoji="1" lang="en-US" altLang="ja-JP" sz="1600" dirty="0">
                <a:latin typeface="Calibri" panose="020F0502020204030204" pitchFamily="34" charset="0"/>
                <a:cs typeface="Calibri" panose="020F0502020204030204" pitchFamily="34" charset="0"/>
              </a:rPr>
              <a:t>")</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DF92A86-387D-407A-B8B2-F53FE43EA796}"/>
              </a:ext>
            </a:extLst>
          </p:cNvPr>
          <p:cNvSpPr txBox="1"/>
          <p:nvPr/>
        </p:nvSpPr>
        <p:spPr>
          <a:xfrm>
            <a:off x="7933510" y="1137880"/>
            <a:ext cx="3535680" cy="246221"/>
          </a:xfrm>
          <a:prstGeom prst="rect">
            <a:avLst/>
          </a:prstGeom>
          <a:noFill/>
        </p:spPr>
        <p:txBody>
          <a:bodyPr wrap="square" lIns="0" tIns="0" rIns="0" bIns="0" rtlCol="0">
            <a:spAutoFit/>
          </a:bodyPr>
          <a:lstStyle/>
          <a:p>
            <a:pPr algn="l"/>
            <a:r>
              <a:rPr kumimoji="1" lang="en-US" altLang="ja-JP" sz="1600" dirty="0">
                <a:highlight>
                  <a:srgbClr val="00FF00"/>
                </a:highlight>
                <a:latin typeface="Calibri" panose="020F0502020204030204" pitchFamily="34" charset="0"/>
                <a:cs typeface="Calibri" panose="020F0502020204030204" pitchFamily="34" charset="0"/>
              </a:rPr>
              <a:t> [Component Name] </a:t>
            </a:r>
            <a:r>
              <a:rPr kumimoji="1" lang="en-US" altLang="ja-JP" sz="1600" dirty="0">
                <a:highlight>
                  <a:srgbClr val="FFFF00"/>
                </a:highlight>
                <a:latin typeface="Calibri" panose="020F0502020204030204" pitchFamily="34" charset="0"/>
                <a:cs typeface="Calibri" panose="020F0502020204030204" pitchFamily="34" charset="0"/>
              </a:rPr>
              <a:t>* </a:t>
            </a:r>
            <a:r>
              <a:rPr kumimoji="1" lang="en-US" altLang="ja-JP" sz="1600" dirty="0">
                <a:highlight>
                  <a:srgbClr val="00FFFF"/>
                </a:highlight>
                <a:latin typeface="Calibri" panose="020F0502020204030204" pitchFamily="34" charset="0"/>
                <a:cs typeface="Calibri" panose="020F0502020204030204" pitchFamily="34" charset="0"/>
              </a:rPr>
              <a:t>[ Command Name]</a:t>
            </a:r>
            <a:endParaRPr kumimoji="1" lang="ja-JP" altLang="en-US" sz="1600" dirty="0" err="1">
              <a:highlight>
                <a:srgbClr val="00FFFF"/>
              </a:highlight>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59DFB6C6-DA0B-4B45-99E2-7CB9EB43C401}"/>
              </a:ext>
            </a:extLst>
          </p:cNvPr>
          <p:cNvCxnSpPr>
            <a:stCxn id="4" idx="1"/>
          </p:cNvCxnSpPr>
          <p:nvPr/>
        </p:nvCxnSpPr>
        <p:spPr>
          <a:xfrm flipH="1">
            <a:off x="7271657" y="1260991"/>
            <a:ext cx="661853" cy="26539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A62368-1240-4AF4-9E6B-EBE70B023397}"/>
              </a:ext>
            </a:extLst>
          </p:cNvPr>
          <p:cNvSpPr txBox="1"/>
          <p:nvPr/>
        </p:nvSpPr>
        <p:spPr>
          <a:xfrm>
            <a:off x="827314" y="2287785"/>
            <a:ext cx="8934995" cy="2369880"/>
          </a:xfrm>
          <a:prstGeom prst="rect">
            <a:avLst/>
          </a:prstGeom>
          <a:solidFill>
            <a:srgbClr val="F2F2F2"/>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def </a:t>
            </a:r>
            <a:r>
              <a:rPr kumimoji="1" lang="en-US" altLang="ja-JP" sz="1400" dirty="0" err="1">
                <a:latin typeface="Calibri" panose="020F0502020204030204" pitchFamily="34" charset="0"/>
                <a:cs typeface="Calibri" panose="020F0502020204030204" pitchFamily="34" charset="0"/>
              </a:rPr>
              <a:t>create_max_min_report_response</a:t>
            </a:r>
            <a:r>
              <a:rPr kumimoji="1" lang="en-US" altLang="ja-JP" sz="1400" dirty="0">
                <a:latin typeface="Calibri" panose="020F0502020204030204" pitchFamily="34" charset="0"/>
                <a:cs typeface="Calibri" panose="020F0502020204030204" pitchFamily="34" charset="0"/>
              </a:rPr>
              <a:t>(values):</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highlight>
                  <a:srgbClr val="D59DFF"/>
                </a:highlight>
                <a:latin typeface="Calibri" panose="020F0502020204030204" pitchFamily="34" charset="0"/>
                <a:cs typeface="Calibri" panose="020F0502020204030204" pitchFamily="34" charset="0"/>
              </a:rPr>
              <a:t>response_dict</a:t>
            </a:r>
            <a:r>
              <a:rPr kumimoji="1" lang="en-US" altLang="ja-JP" sz="1400" dirty="0">
                <a:latin typeface="Calibri" panose="020F0502020204030204" pitchFamily="34" charset="0"/>
                <a:cs typeface="Calibri" panose="020F0502020204030204" pitchFamily="34" charset="0"/>
              </a:rPr>
              <a:t> = {</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maxTemp</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max_temp</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minTemp</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min_temp</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avgTemp</a:t>
            </a:r>
            <a:r>
              <a:rPr kumimoji="1" lang="en-US" altLang="ja-JP" sz="1400" dirty="0">
                <a:latin typeface="Calibri" panose="020F0502020204030204" pitchFamily="34" charset="0"/>
                <a:cs typeface="Calibri" panose="020F0502020204030204" pitchFamily="34" charset="0"/>
              </a:rPr>
              <a:t>": sum(</a:t>
            </a:r>
            <a:r>
              <a:rPr kumimoji="1" lang="en-US" altLang="ja-JP" sz="1400" dirty="0" err="1">
                <a:latin typeface="Calibri" panose="020F0502020204030204" pitchFamily="34" charset="0"/>
                <a:cs typeface="Calibri" panose="020F0502020204030204" pitchFamily="34" charset="0"/>
              </a:rPr>
              <a:t>avg_temp_list</a:t>
            </a:r>
            <a:r>
              <a:rPr kumimoji="1" lang="en-US" altLang="ja-JP" sz="1400" dirty="0">
                <a:latin typeface="Calibri" panose="020F0502020204030204" pitchFamily="34" charset="0"/>
                <a:cs typeface="Calibri" panose="020F0502020204030204" pitchFamily="34" charset="0"/>
              </a:rPr>
              <a:t>) / </a:t>
            </a:r>
            <a:r>
              <a:rPr kumimoji="1" lang="en-US" altLang="ja-JP" sz="1400" dirty="0" err="1">
                <a:latin typeface="Calibri" panose="020F0502020204030204" pitchFamily="34" charset="0"/>
                <a:cs typeface="Calibri" panose="020F0502020204030204" pitchFamily="34" charset="0"/>
              </a:rPr>
              <a:t>moving_window_size</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startTime</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datetime.now</a:t>
            </a:r>
            <a:r>
              <a:rPr kumimoji="1" lang="en-US" altLang="ja-JP" sz="1400" dirty="0">
                <a:latin typeface="Calibri" panose="020F0502020204030204" pitchFamily="34" charset="0"/>
                <a:cs typeface="Calibri" panose="020F0502020204030204" pitchFamily="34" charset="0"/>
              </a:rPr>
              <a:t>() - </a:t>
            </a:r>
            <a:r>
              <a:rPr kumimoji="1" lang="en-US" altLang="ja-JP" sz="1400" dirty="0" err="1">
                <a:latin typeface="Calibri" panose="020F0502020204030204" pitchFamily="34" charset="0"/>
                <a:cs typeface="Calibri" panose="020F0502020204030204" pitchFamily="34" charset="0"/>
              </a:rPr>
              <a:t>timedelta</a:t>
            </a:r>
            <a:r>
              <a:rPr kumimoji="1" lang="en-US" altLang="ja-JP" sz="1400" dirty="0">
                <a:latin typeface="Calibri" panose="020F0502020204030204" pitchFamily="34" charset="0"/>
                <a:cs typeface="Calibri" panose="020F0502020204030204" pitchFamily="34" charset="0"/>
              </a:rPr>
              <a:t>(0, </a:t>
            </a:r>
            <a:r>
              <a:rPr kumimoji="1" lang="en-US" altLang="ja-JP" sz="1400" dirty="0" err="1">
                <a:latin typeface="Calibri" panose="020F0502020204030204" pitchFamily="34" charset="0"/>
                <a:cs typeface="Calibri" panose="020F0502020204030204" pitchFamily="34" charset="0"/>
              </a:rPr>
              <a:t>moving_window_size</a:t>
            </a:r>
            <a:r>
              <a:rPr kumimoji="1" lang="en-US" altLang="ja-JP" sz="1400" dirty="0">
                <a:latin typeface="Calibri" panose="020F0502020204030204" pitchFamily="34" charset="0"/>
                <a:cs typeface="Calibri" panose="020F0502020204030204" pitchFamily="34" charset="0"/>
              </a:rPr>
              <a:t> * 8)).</a:t>
            </a:r>
            <a:r>
              <a:rPr kumimoji="1" lang="en-US" altLang="ja-JP" sz="1400" dirty="0" err="1">
                <a:latin typeface="Calibri" panose="020F0502020204030204" pitchFamily="34" charset="0"/>
                <a:cs typeface="Calibri" panose="020F0502020204030204" pitchFamily="34" charset="0"/>
              </a:rPr>
              <a:t>isoformat</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endTime</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datetime.now</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isoformat</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a:t>
            </a:r>
          </a:p>
          <a:p>
            <a:pPr algn="l"/>
            <a:r>
              <a:rPr kumimoji="1" lang="en-US" altLang="ja-JP" sz="1400" dirty="0">
                <a:latin typeface="Calibri" panose="020F0502020204030204" pitchFamily="34" charset="0"/>
                <a:cs typeface="Calibri" panose="020F0502020204030204" pitchFamily="34" charset="0"/>
              </a:rPr>
              <a:t>    </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response_payload</a:t>
            </a:r>
            <a:r>
              <a:rPr kumimoji="1" lang="en-US" altLang="ja-JP" sz="1400" dirty="0">
                <a:latin typeface="Calibri" panose="020F0502020204030204" pitchFamily="34" charset="0"/>
                <a:cs typeface="Calibri" panose="020F0502020204030204" pitchFamily="34" charset="0"/>
              </a:rPr>
              <a:t> = </a:t>
            </a:r>
            <a:r>
              <a:rPr kumimoji="1" lang="en-US" altLang="ja-JP" sz="1400" dirty="0" err="1">
                <a:solidFill>
                  <a:srgbClr val="FF0000"/>
                </a:solidFill>
                <a:latin typeface="Calibri" panose="020F0502020204030204" pitchFamily="34" charset="0"/>
                <a:cs typeface="Calibri" panose="020F0502020204030204" pitchFamily="34" charset="0"/>
              </a:rPr>
              <a:t>json.dumps</a:t>
            </a:r>
            <a:r>
              <a:rPr kumimoji="1" lang="en-US" altLang="ja-JP" sz="1400" dirty="0">
                <a:latin typeface="Calibri" panose="020F0502020204030204" pitchFamily="34" charset="0"/>
                <a:cs typeface="Calibri" panose="020F0502020204030204" pitchFamily="34" charset="0"/>
              </a:rPr>
              <a:t>(</a:t>
            </a:r>
            <a:r>
              <a:rPr kumimoji="1" lang="en-US" altLang="ja-JP" sz="1400" dirty="0" err="1">
                <a:highlight>
                  <a:srgbClr val="D59DFF"/>
                </a:highlight>
                <a:latin typeface="Calibri" panose="020F0502020204030204" pitchFamily="34" charset="0"/>
                <a:cs typeface="Calibri" panose="020F0502020204030204" pitchFamily="34" charset="0"/>
              </a:rPr>
              <a:t>response_dict</a:t>
            </a:r>
            <a:r>
              <a:rPr kumimoji="1" lang="en-US" altLang="ja-JP" sz="1400" dirty="0">
                <a:latin typeface="Calibri" panose="020F0502020204030204" pitchFamily="34" charset="0"/>
                <a:cs typeface="Calibri" panose="020F0502020204030204" pitchFamily="34" charset="0"/>
              </a:rPr>
              <a:t>,   default=lambda o: o.__</a:t>
            </a:r>
            <a:r>
              <a:rPr kumimoji="1" lang="en-US" altLang="ja-JP" sz="1400" dirty="0" err="1">
                <a:latin typeface="Calibri" panose="020F0502020204030204" pitchFamily="34" charset="0"/>
                <a:cs typeface="Calibri" panose="020F0502020204030204" pitchFamily="34" charset="0"/>
              </a:rPr>
              <a:t>dict</a:t>
            </a:r>
            <a:r>
              <a:rPr kumimoji="1" lang="en-US" altLang="ja-JP" sz="1400" dirty="0">
                <a:latin typeface="Calibri" panose="020F0502020204030204" pitchFamily="34" charset="0"/>
                <a:cs typeface="Calibri" panose="020F0502020204030204" pitchFamily="34" charset="0"/>
              </a:rPr>
              <a:t>__,   </a:t>
            </a:r>
            <a:r>
              <a:rPr kumimoji="1" lang="en-US" altLang="ja-JP" sz="1400" dirty="0" err="1">
                <a:latin typeface="Calibri" panose="020F0502020204030204" pitchFamily="34" charset="0"/>
                <a:cs typeface="Calibri" panose="020F0502020204030204" pitchFamily="34" charset="0"/>
              </a:rPr>
              <a:t>sort_keys</a:t>
            </a:r>
            <a:r>
              <a:rPr kumimoji="1" lang="en-US" altLang="ja-JP" sz="1400" dirty="0">
                <a:latin typeface="Calibri" panose="020F0502020204030204" pitchFamily="34" charset="0"/>
                <a:cs typeface="Calibri" panose="020F0502020204030204" pitchFamily="34" charset="0"/>
              </a:rPr>
              <a:t>=True)</a:t>
            </a:r>
          </a:p>
          <a:p>
            <a:pPr algn="l"/>
            <a:r>
              <a:rPr kumimoji="1" lang="en-US" altLang="ja-JP" sz="1400" dirty="0">
                <a:latin typeface="Calibri" panose="020F0502020204030204" pitchFamily="34" charset="0"/>
                <a:cs typeface="Calibri" panose="020F0502020204030204" pitchFamily="34" charset="0"/>
              </a:rPr>
              <a:t>    return </a:t>
            </a:r>
            <a:r>
              <a:rPr kumimoji="1" lang="en-US" altLang="ja-JP" sz="1400" dirty="0" err="1">
                <a:highlight>
                  <a:srgbClr val="00FF00"/>
                </a:highlight>
                <a:latin typeface="Calibri" panose="020F0502020204030204" pitchFamily="34" charset="0"/>
                <a:cs typeface="Calibri" panose="020F0502020204030204" pitchFamily="34" charset="0"/>
              </a:rPr>
              <a:t>response_payload</a:t>
            </a:r>
            <a:endParaRPr kumimoji="1" lang="ja-JP" altLang="en-US" sz="1400" dirty="0" err="1">
              <a:highlight>
                <a:srgbClr val="00FF00"/>
              </a:highligh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1F88AF8-3D89-4B4F-9172-2FB3F0BE154B}"/>
              </a:ext>
            </a:extLst>
          </p:cNvPr>
          <p:cNvSpPr txBox="1"/>
          <p:nvPr/>
        </p:nvSpPr>
        <p:spPr>
          <a:xfrm>
            <a:off x="631806" y="1260990"/>
            <a:ext cx="402336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Wait for Direct Method from IoT Service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D869F6E-C143-429E-8716-9E3791BF716F}"/>
              </a:ext>
            </a:extLst>
          </p:cNvPr>
          <p:cNvSpPr txBox="1"/>
          <p:nvPr/>
        </p:nvSpPr>
        <p:spPr>
          <a:xfrm>
            <a:off x="631806" y="1934680"/>
            <a:ext cx="4093029"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Respond to IoT Service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89F2112-CD8F-4331-8C04-D80673C0AF96}"/>
              </a:ext>
            </a:extLst>
          </p:cNvPr>
          <p:cNvSpPr txBox="1"/>
          <p:nvPr/>
        </p:nvSpPr>
        <p:spPr>
          <a:xfrm>
            <a:off x="3814355" y="4560292"/>
            <a:ext cx="3317966"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Serialize response to JSON document</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E41656ED-E0CA-4971-BF4B-AF2490B3C96F}"/>
              </a:ext>
            </a:extLst>
          </p:cNvPr>
          <p:cNvCxnSpPr>
            <a:cxnSpLocks/>
            <a:stCxn id="10" idx="1"/>
          </p:cNvCxnSpPr>
          <p:nvPr/>
        </p:nvCxnSpPr>
        <p:spPr>
          <a:xfrm flipH="1" flipV="1">
            <a:off x="3056709" y="4450643"/>
            <a:ext cx="757646" cy="23276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AA809E6B-5B50-4F51-9E0A-BB5858068685}"/>
              </a:ext>
            </a:extLst>
          </p:cNvPr>
          <p:cNvSpPr/>
          <p:nvPr/>
        </p:nvSpPr>
        <p:spPr bwMode="auto">
          <a:xfrm>
            <a:off x="945794" y="2654119"/>
            <a:ext cx="2420069" cy="1637211"/>
          </a:xfrm>
          <a:custGeom>
            <a:avLst/>
            <a:gdLst>
              <a:gd name="connsiteX0" fmla="*/ 181966 w 2420069"/>
              <a:gd name="connsiteY0" fmla="*/ 0 h 1637211"/>
              <a:gd name="connsiteX1" fmla="*/ 7795 w 2420069"/>
              <a:gd name="connsiteY1" fmla="*/ 478971 h 1637211"/>
              <a:gd name="connsiteX2" fmla="*/ 408389 w 2420069"/>
              <a:gd name="connsiteY2" fmla="*/ 1306286 h 1637211"/>
              <a:gd name="connsiteX3" fmla="*/ 2420069 w 2420069"/>
              <a:gd name="connsiteY3" fmla="*/ 1637211 h 1637211"/>
            </a:gdLst>
            <a:ahLst/>
            <a:cxnLst>
              <a:cxn ang="0">
                <a:pos x="connsiteX0" y="connsiteY0"/>
              </a:cxn>
              <a:cxn ang="0">
                <a:pos x="connsiteX1" y="connsiteY1"/>
              </a:cxn>
              <a:cxn ang="0">
                <a:pos x="connsiteX2" y="connsiteY2"/>
              </a:cxn>
              <a:cxn ang="0">
                <a:pos x="connsiteX3" y="connsiteY3"/>
              </a:cxn>
            </a:cxnLst>
            <a:rect l="l" t="t" r="r" b="b"/>
            <a:pathLst>
              <a:path w="2420069" h="1637211">
                <a:moveTo>
                  <a:pt x="181966" y="0"/>
                </a:moveTo>
                <a:cubicBezTo>
                  <a:pt x="76012" y="130628"/>
                  <a:pt x="-29942" y="261257"/>
                  <a:pt x="7795" y="478971"/>
                </a:cubicBezTo>
                <a:cubicBezTo>
                  <a:pt x="45532" y="696685"/>
                  <a:pt x="6343" y="1113246"/>
                  <a:pt x="408389" y="1306286"/>
                </a:cubicBezTo>
                <a:cubicBezTo>
                  <a:pt x="810435" y="1499326"/>
                  <a:pt x="1615252" y="1568268"/>
                  <a:pt x="2420069" y="1637211"/>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5" name="TextBox 14">
            <a:extLst>
              <a:ext uri="{FF2B5EF4-FFF2-40B4-BE49-F238E27FC236}">
                <a16:creationId xmlns:a16="http://schemas.microsoft.com/office/drawing/2014/main" id="{E691AF4E-72B4-4F9B-A368-E72E567D98D1}"/>
              </a:ext>
            </a:extLst>
          </p:cNvPr>
          <p:cNvSpPr txBox="1"/>
          <p:nvPr/>
        </p:nvSpPr>
        <p:spPr>
          <a:xfrm>
            <a:off x="945794" y="5093668"/>
            <a:ext cx="8647612" cy="1551194"/>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highlight>
                  <a:srgbClr val="00FFFF"/>
                </a:highlight>
                <a:latin typeface="Calibri" panose="020F0502020204030204" pitchFamily="34" charset="0"/>
                <a:cs typeface="Calibri" panose="020F0502020204030204" pitchFamily="34" charset="0"/>
              </a:rPr>
              <a:t>command_response</a:t>
            </a:r>
            <a:r>
              <a:rPr kumimoji="1" lang="en-US" altLang="ja-JP" sz="1400" dirty="0">
                <a:highlight>
                  <a:srgbClr val="00FFFF"/>
                </a:highlight>
                <a:latin typeface="Calibri" panose="020F0502020204030204" pitchFamily="34" charset="0"/>
                <a:cs typeface="Calibri" panose="020F0502020204030204" pitchFamily="34" charset="0"/>
              </a:rPr>
              <a:t> </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MethodResponse.create_from_method_request</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command_request</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response_status</a:t>
            </a:r>
            <a:r>
              <a:rPr kumimoji="1" lang="en-US" altLang="ja-JP" sz="1400" dirty="0">
                <a:latin typeface="Calibri" panose="020F0502020204030204" pitchFamily="34" charset="0"/>
                <a:cs typeface="Calibri" panose="020F0502020204030204" pitchFamily="34" charset="0"/>
              </a:rPr>
              <a:t>, </a:t>
            </a:r>
            <a:r>
              <a:rPr kumimoji="1" lang="en-US" altLang="ja-JP" sz="1400" dirty="0" err="1">
                <a:highlight>
                  <a:srgbClr val="00FF00"/>
                </a:highlight>
                <a:latin typeface="Calibri" panose="020F0502020204030204" pitchFamily="34" charset="0"/>
                <a:cs typeface="Calibri" panose="020F0502020204030204" pitchFamily="34" charset="0"/>
              </a:rPr>
              <a:t>response_payload</a:t>
            </a:r>
            <a:endParaRPr kumimoji="1" lang="en-US" altLang="ja-JP" sz="1400" dirty="0">
              <a:highlight>
                <a:srgbClr val="00FF00"/>
              </a:highlight>
              <a:latin typeface="Calibri" panose="020F0502020204030204" pitchFamily="34" charset="0"/>
              <a:cs typeface="Calibri" panose="020F0502020204030204" pitchFamily="34" charset="0"/>
            </a:endParaRP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 try:</a:t>
            </a:r>
          </a:p>
          <a:p>
            <a:pPr algn="l">
              <a:lnSpc>
                <a:spcPct val="90000"/>
              </a:lnSpc>
            </a:pPr>
            <a:r>
              <a:rPr kumimoji="1" lang="en-US" altLang="ja-JP" sz="1400" dirty="0">
                <a:latin typeface="Calibri" panose="020F0502020204030204" pitchFamily="34" charset="0"/>
                <a:cs typeface="Calibri" panose="020F0502020204030204" pitchFamily="34" charset="0"/>
              </a:rPr>
              <a:t>   await </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err="1">
                <a:highlight>
                  <a:srgbClr val="FFFF00"/>
                </a:highlight>
                <a:latin typeface="Calibri" panose="020F0502020204030204" pitchFamily="34" charset="0"/>
                <a:cs typeface="Calibri" panose="020F0502020204030204" pitchFamily="34" charset="0"/>
              </a:rPr>
              <a:t>send_method_response</a:t>
            </a:r>
            <a:r>
              <a:rPr kumimoji="1" lang="en-US" altLang="ja-JP" sz="1400" dirty="0">
                <a:latin typeface="Calibri" panose="020F0502020204030204" pitchFamily="34" charset="0"/>
                <a:cs typeface="Calibri" panose="020F0502020204030204" pitchFamily="34" charset="0"/>
              </a:rPr>
              <a:t>(</a:t>
            </a:r>
            <a:r>
              <a:rPr kumimoji="1" lang="en-US" altLang="ja-JP" sz="1400" dirty="0" err="1">
                <a:highlight>
                  <a:srgbClr val="00FFFF"/>
                </a:highlight>
                <a:latin typeface="Calibri" panose="020F0502020204030204" pitchFamily="34" charset="0"/>
                <a:cs typeface="Calibri" panose="020F0502020204030204" pitchFamily="34" charset="0"/>
              </a:rPr>
              <a:t>command_response</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except  Exception</a:t>
            </a:r>
          </a:p>
          <a:p>
            <a:pPr algn="l">
              <a:lnSpc>
                <a:spcPct val="90000"/>
              </a:lnSpc>
            </a:pPr>
            <a:r>
              <a:rPr kumimoji="1" lang="en-US" altLang="ja-JP" sz="1400" dirty="0">
                <a:latin typeface="Calibri" panose="020F0502020204030204" pitchFamily="34" charset="0"/>
                <a:cs typeface="Calibri" panose="020F0502020204030204" pitchFamily="34" charset="0"/>
              </a:rPr>
              <a:t>   print(“</a:t>
            </a:r>
            <a:r>
              <a:rPr kumimoji="1" lang="en-US" altLang="ja-JP" sz="1400" dirty="0" err="1">
                <a:latin typeface="Calibri" panose="020F0502020204030204" pitchFamily="34" charset="0"/>
                <a:cs typeface="Calibri" panose="020F0502020204030204" pitchFamily="34" charset="0"/>
              </a:rPr>
              <a:t>xxxxxxxxx</a:t>
            </a:r>
            <a:r>
              <a:rPr kumimoji="1" lang="en-US" altLang="ja-JP" sz="1400" dirty="0">
                <a:latin typeface="Calibri" panose="020F0502020204030204" pitchFamily="34" charset="0"/>
                <a:cs typeface="Calibri" panose="020F0502020204030204" pitchFamily="34" charset="0"/>
              </a:rPr>
              <a:t>”)</a:t>
            </a:r>
          </a:p>
          <a:p>
            <a:pPr algn="l">
              <a:lnSpc>
                <a:spcPct val="90000"/>
              </a:lnSpc>
            </a:pPr>
            <a:endParaRPr kumimoji="1" lang="ja-JP" altLang="en-US" sz="1400" dirty="0" err="1">
              <a:latin typeface="Calibri" panose="020F0502020204030204" pitchFamily="34" charset="0"/>
              <a:cs typeface="Calibri" panose="020F0502020204030204" pitchFamily="34" charset="0"/>
            </a:endParaRPr>
          </a:p>
        </p:txBody>
      </p:sp>
      <p:sp>
        <p:nvSpPr>
          <p:cNvPr id="17" name="Freeform: Shape 16">
            <a:extLst>
              <a:ext uri="{FF2B5EF4-FFF2-40B4-BE49-F238E27FC236}">
                <a16:creationId xmlns:a16="http://schemas.microsoft.com/office/drawing/2014/main" id="{953CA311-30F6-491D-B3A9-22017F622C09}"/>
              </a:ext>
            </a:extLst>
          </p:cNvPr>
          <p:cNvSpPr/>
          <p:nvPr/>
        </p:nvSpPr>
        <p:spPr bwMode="auto">
          <a:xfrm>
            <a:off x="1193074" y="5268686"/>
            <a:ext cx="3573036" cy="531223"/>
          </a:xfrm>
          <a:custGeom>
            <a:avLst/>
            <a:gdLst>
              <a:gd name="connsiteX0" fmla="*/ 0 w 3573036"/>
              <a:gd name="connsiteY0" fmla="*/ 0 h 531223"/>
              <a:gd name="connsiteX1" fmla="*/ 618309 w 3573036"/>
              <a:gd name="connsiteY1" fmla="*/ 296091 h 531223"/>
              <a:gd name="connsiteX2" fmla="*/ 3152503 w 3573036"/>
              <a:gd name="connsiteY2" fmla="*/ 339634 h 531223"/>
              <a:gd name="connsiteX3" fmla="*/ 3544389 w 3573036"/>
              <a:gd name="connsiteY3" fmla="*/ 531223 h 531223"/>
            </a:gdLst>
            <a:ahLst/>
            <a:cxnLst>
              <a:cxn ang="0">
                <a:pos x="connsiteX0" y="connsiteY0"/>
              </a:cxn>
              <a:cxn ang="0">
                <a:pos x="connsiteX1" y="connsiteY1"/>
              </a:cxn>
              <a:cxn ang="0">
                <a:pos x="connsiteX2" y="connsiteY2"/>
              </a:cxn>
              <a:cxn ang="0">
                <a:pos x="connsiteX3" y="connsiteY3"/>
              </a:cxn>
            </a:cxnLst>
            <a:rect l="l" t="t" r="r" b="b"/>
            <a:pathLst>
              <a:path w="3573036" h="531223">
                <a:moveTo>
                  <a:pt x="0" y="0"/>
                </a:moveTo>
                <a:cubicBezTo>
                  <a:pt x="46446" y="119742"/>
                  <a:pt x="92892" y="239485"/>
                  <a:pt x="618309" y="296091"/>
                </a:cubicBezTo>
                <a:cubicBezTo>
                  <a:pt x="1143726" y="352697"/>
                  <a:pt x="2664823" y="300445"/>
                  <a:pt x="3152503" y="339634"/>
                </a:cubicBezTo>
                <a:cubicBezTo>
                  <a:pt x="3640183" y="378823"/>
                  <a:pt x="3592286" y="455023"/>
                  <a:pt x="3544389" y="531223"/>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579539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14E203-28F9-4AB5-AB32-8B7166F6AFE0}"/>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102167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0F5-4F77-4692-8439-487E6495BFE3}"/>
              </a:ext>
            </a:extLst>
          </p:cNvPr>
          <p:cNvSpPr>
            <a:spLocks noGrp="1"/>
          </p:cNvSpPr>
          <p:nvPr>
            <p:ph type="title"/>
          </p:nvPr>
        </p:nvSpPr>
        <p:spPr/>
        <p:txBody>
          <a:bodyPr/>
          <a:lstStyle/>
          <a:p>
            <a:r>
              <a:rPr kumimoji="1" lang="en-US" altLang="ja-JP" dirty="0"/>
              <a:t>Digital Twin – Demo?  (2</a:t>
            </a:r>
            <a:r>
              <a:rPr kumimoji="1" lang="en-US" altLang="ja-JP" baseline="30000" dirty="0"/>
              <a:t>nd</a:t>
            </a:r>
            <a:r>
              <a:rPr kumimoji="1" lang="en-US" altLang="ja-JP" dirty="0"/>
              <a:t> phase)</a:t>
            </a:r>
            <a:endParaRPr kumimoji="1" lang="ja-JP" altLang="en-US" dirty="0"/>
          </a:p>
        </p:txBody>
      </p:sp>
    </p:spTree>
    <p:extLst>
      <p:ext uri="{BB962C8B-B14F-4D97-AF65-F5344CB8AC3E}">
        <p14:creationId xmlns:p14="http://schemas.microsoft.com/office/powerpoint/2010/main" val="31731430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E978-C64E-4AAF-AACA-ADF55D7181D6}"/>
              </a:ext>
            </a:extLst>
          </p:cNvPr>
          <p:cNvSpPr>
            <a:spLocks noGrp="1"/>
          </p:cNvSpPr>
          <p:nvPr>
            <p:ph type="title"/>
          </p:nvPr>
        </p:nvSpPr>
        <p:spPr/>
        <p:txBody>
          <a:bodyPr/>
          <a:lstStyle/>
          <a:p>
            <a:r>
              <a:rPr kumimoji="1" lang="en-US" altLang="ja-JP" dirty="0"/>
              <a:t>Network Setting</a:t>
            </a:r>
            <a:endParaRPr kumimoji="1" lang="ja-JP" altLang="en-US" dirty="0"/>
          </a:p>
        </p:txBody>
      </p:sp>
      <p:sp>
        <p:nvSpPr>
          <p:cNvPr id="3" name="TextBox 2">
            <a:extLst>
              <a:ext uri="{FF2B5EF4-FFF2-40B4-BE49-F238E27FC236}">
                <a16:creationId xmlns:a16="http://schemas.microsoft.com/office/drawing/2014/main" id="{28ADDA4E-3BB4-4D7F-A3B6-CB80EAB92B38}"/>
              </a:ext>
            </a:extLst>
          </p:cNvPr>
          <p:cNvSpPr txBox="1"/>
          <p:nvPr/>
        </p:nvSpPr>
        <p:spPr>
          <a:xfrm>
            <a:off x="742682" y="2456262"/>
            <a:ext cx="2335370" cy="246221"/>
          </a:xfrm>
          <a:prstGeom prst="rect">
            <a:avLst/>
          </a:prstGeom>
          <a:solidFill>
            <a:schemeClr val="accent6">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ip</a:t>
            </a:r>
            <a:r>
              <a:rPr kumimoji="1" lang="ja-JP" altLang="en-US" sz="1600" dirty="0">
                <a:latin typeface="Calibri" panose="020F0502020204030204" pitchFamily="34" charset="0"/>
                <a:cs typeface="Calibri" panose="020F0502020204030204" pitchFamily="34" charset="0"/>
              </a:rPr>
              <a:t> </a:t>
            </a:r>
            <a:r>
              <a:rPr kumimoji="1" lang="en-US" altLang="ja-JP" sz="1600" dirty="0">
                <a:latin typeface="Calibri" panose="020F0502020204030204" pitchFamily="34" charset="0"/>
                <a:cs typeface="Calibri" panose="020F0502020204030204" pitchFamily="34" charset="0"/>
              </a:rPr>
              <a:t>link</a:t>
            </a:r>
            <a:r>
              <a:rPr kumimoji="1" lang="ja-JP" altLang="en-US" sz="1600" dirty="0">
                <a:latin typeface="Calibri" panose="020F0502020204030204" pitchFamily="34" charset="0"/>
                <a:cs typeface="Calibri" panose="020F0502020204030204" pitchFamily="34" charset="0"/>
              </a:rPr>
              <a:t> </a:t>
            </a:r>
            <a:r>
              <a:rPr kumimoji="1" lang="en-US" altLang="ja-JP" sz="1600" dirty="0">
                <a:latin typeface="Calibri" panose="020F0502020204030204" pitchFamily="34" charset="0"/>
                <a:cs typeface="Calibri" panose="020F0502020204030204" pitchFamily="34" charset="0"/>
              </a:rPr>
              <a:t>set</a:t>
            </a:r>
            <a:r>
              <a:rPr kumimoji="1" lang="ja-JP" altLang="en-US" sz="1600" dirty="0">
                <a:latin typeface="Calibri" panose="020F0502020204030204" pitchFamily="34" charset="0"/>
                <a:cs typeface="Calibri" panose="020F0502020204030204" pitchFamily="34" charset="0"/>
              </a:rPr>
              <a:t> </a:t>
            </a:r>
            <a:r>
              <a:rPr kumimoji="1" lang="en-US" altLang="ja-JP" sz="1600" dirty="0">
                <a:latin typeface="Calibri" panose="020F0502020204030204" pitchFamily="34" charset="0"/>
                <a:cs typeface="Calibri" panose="020F0502020204030204" pitchFamily="34" charset="0"/>
              </a:rPr>
              <a:t>dev</a:t>
            </a:r>
            <a:r>
              <a:rPr kumimoji="1" lang="ja-JP" altLang="en-US" sz="1600" dirty="0">
                <a:latin typeface="Calibri" panose="020F0502020204030204" pitchFamily="34" charset="0"/>
                <a:cs typeface="Calibri" panose="020F0502020204030204" pitchFamily="34" charset="0"/>
              </a:rPr>
              <a:t> </a:t>
            </a:r>
            <a:r>
              <a:rPr kumimoji="1" lang="en-US" altLang="ja-JP" sz="1600" dirty="0">
                <a:latin typeface="Calibri" panose="020F0502020204030204" pitchFamily="34" charset="0"/>
                <a:cs typeface="Calibri" panose="020F0502020204030204" pitchFamily="34" charset="0"/>
              </a:rPr>
              <a:t>eth0 up</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D0B0CED-4BF7-4327-AC11-DB316A27BB35}"/>
              </a:ext>
            </a:extLst>
          </p:cNvPr>
          <p:cNvSpPr txBox="1"/>
          <p:nvPr/>
        </p:nvSpPr>
        <p:spPr>
          <a:xfrm>
            <a:off x="686873" y="1405319"/>
            <a:ext cx="5370490"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Boot Debiun9 on RD55UP12</a:t>
            </a:r>
            <a:endParaRPr kumimoji="1" lang="ja-JP" altLang="en-US" sz="1600" dirty="0" err="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A7A00CD-BA1B-4FB4-9C60-8276110FEFC2}"/>
              </a:ext>
            </a:extLst>
          </p:cNvPr>
          <p:cNvSpPr txBox="1"/>
          <p:nvPr/>
        </p:nvSpPr>
        <p:spPr>
          <a:xfrm>
            <a:off x="802784" y="1799440"/>
            <a:ext cx="1360868" cy="246221"/>
          </a:xfrm>
          <a:prstGeom prst="rect">
            <a:avLst/>
          </a:prstGeom>
          <a:solidFill>
            <a:schemeClr val="accent6">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ip</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addr</a:t>
            </a:r>
            <a:r>
              <a:rPr kumimoji="1" lang="en-US" altLang="ja-JP" sz="1600" dirty="0">
                <a:latin typeface="Calibri" panose="020F0502020204030204" pitchFamily="34" charset="0"/>
                <a:cs typeface="Calibri" panose="020F0502020204030204" pitchFamily="34" charset="0"/>
              </a:rPr>
              <a:t> show</a:t>
            </a:r>
            <a:endParaRPr kumimoji="1" lang="ja-JP" altLang="en-US" sz="1600" dirty="0" err="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7E21B2-CE3B-4F2F-981A-0D270C453F68}"/>
              </a:ext>
            </a:extLst>
          </p:cNvPr>
          <p:cNvSpPr txBox="1"/>
          <p:nvPr/>
        </p:nvSpPr>
        <p:spPr>
          <a:xfrm>
            <a:off x="2464157" y="1840156"/>
            <a:ext cx="7237928"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Check if eth0 is down (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mtu</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1500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qdisc</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noop</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state </a:t>
            </a:r>
            <a:r>
              <a:rPr kumimoji="1" lang="en-US" altLang="ja-JP" sz="1600" dirty="0">
                <a:solidFill>
                  <a:srgbClr val="FF0000"/>
                </a:solidFill>
                <a:highlight>
                  <a:srgbClr val="FFFF00"/>
                </a:highlight>
                <a:latin typeface="Calibri" panose="020F0502020204030204" pitchFamily="34" charset="0"/>
                <a:cs typeface="Calibri" panose="020F0502020204030204" pitchFamily="34" charset="0"/>
                <a:sym typeface="Wingdings" panose="05000000000000000000" pitchFamily="2" charset="2"/>
              </a:rPr>
              <a:t>DOWN</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group default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qlen</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1000)</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6C8F0D8-EAF7-47E7-8AA5-4D5F3CCE53D6}"/>
              </a:ext>
            </a:extLst>
          </p:cNvPr>
          <p:cNvSpPr txBox="1"/>
          <p:nvPr/>
        </p:nvSpPr>
        <p:spPr>
          <a:xfrm>
            <a:off x="742683" y="2915335"/>
            <a:ext cx="1803042" cy="246221"/>
          </a:xfrm>
          <a:prstGeom prst="rect">
            <a:avLst/>
          </a:prstGeom>
          <a:solidFill>
            <a:schemeClr val="accent6">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ip</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addr</a:t>
            </a:r>
            <a:r>
              <a:rPr kumimoji="1" lang="en-US" altLang="ja-JP" sz="1600" dirty="0">
                <a:latin typeface="Calibri" panose="020F0502020204030204" pitchFamily="34" charset="0"/>
                <a:cs typeface="Calibri" panose="020F0502020204030204" pitchFamily="34" charset="0"/>
              </a:rPr>
              <a:t> show</a:t>
            </a:r>
            <a:endParaRPr kumimoji="1" lang="ja-JP" altLang="en-US" sz="1600" dirty="0" err="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A97EF9A-F01A-46B6-943C-B50389A990F4}"/>
              </a:ext>
            </a:extLst>
          </p:cNvPr>
          <p:cNvSpPr txBox="1"/>
          <p:nvPr/>
        </p:nvSpPr>
        <p:spPr>
          <a:xfrm>
            <a:off x="2659487" y="2921774"/>
            <a:ext cx="7237928"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Check if eth0 is UP  and check IP address is assigned from DHCP (ex 192.168.1.10/24)</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AAF0F9F-05C5-4848-87E6-E2EC62CBB9F5}"/>
              </a:ext>
            </a:extLst>
          </p:cNvPr>
          <p:cNvSpPr txBox="1"/>
          <p:nvPr/>
        </p:nvSpPr>
        <p:spPr>
          <a:xfrm>
            <a:off x="639651" y="3599157"/>
            <a:ext cx="3155324" cy="246221"/>
          </a:xfrm>
          <a:prstGeom prst="rect">
            <a:avLst/>
          </a:prstGeom>
          <a:solidFill>
            <a:schemeClr val="accent6">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sudo</a:t>
            </a:r>
            <a:r>
              <a:rPr kumimoji="1" lang="en-US" altLang="ja-JP" sz="1600" dirty="0">
                <a:latin typeface="Calibri" panose="020F0502020204030204" pitchFamily="34" charset="0"/>
                <a:cs typeface="Calibri" panose="020F0502020204030204" pitchFamily="34" charset="0"/>
              </a:rPr>
              <a:t> nano /</a:t>
            </a:r>
            <a:r>
              <a:rPr kumimoji="1" lang="en-US" altLang="ja-JP" sz="1600" dirty="0" err="1">
                <a:latin typeface="Calibri" panose="020F0502020204030204" pitchFamily="34" charset="0"/>
                <a:cs typeface="Calibri" panose="020F0502020204030204" pitchFamily="34" charset="0"/>
              </a:rPr>
              <a:t>etc</a:t>
            </a:r>
            <a:r>
              <a:rPr kumimoji="1" lang="en-US" altLang="ja-JP" sz="1600" dirty="0">
                <a:latin typeface="Calibri" panose="020F0502020204030204" pitchFamily="34" charset="0"/>
                <a:cs typeface="Calibri" panose="020F0502020204030204" pitchFamily="34" charset="0"/>
              </a:rPr>
              <a:t>/network/interfaces </a:t>
            </a:r>
            <a:endParaRPr kumimoji="1" lang="ja-JP" altLang="en-US" sz="1600" dirty="0" err="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8106C4E5-453C-40C5-8866-C5EA5117689E}"/>
              </a:ext>
            </a:extLst>
          </p:cNvPr>
          <p:cNvSpPr txBox="1"/>
          <p:nvPr/>
        </p:nvSpPr>
        <p:spPr>
          <a:xfrm>
            <a:off x="1116169" y="4250028"/>
            <a:ext cx="2850524" cy="2132892"/>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allow-</a:t>
            </a:r>
            <a:r>
              <a:rPr kumimoji="1" lang="en-US" altLang="ja-JP" sz="1400" dirty="0" err="1">
                <a:latin typeface="Calibri" panose="020F0502020204030204" pitchFamily="34" charset="0"/>
                <a:cs typeface="Calibri" panose="020F0502020204030204" pitchFamily="34" charset="0"/>
              </a:rPr>
              <a:t>hotplug</a:t>
            </a:r>
            <a:r>
              <a:rPr kumimoji="1" lang="en-US" altLang="ja-JP" sz="1400" dirty="0">
                <a:latin typeface="Calibri" panose="020F0502020204030204" pitchFamily="34" charset="0"/>
                <a:cs typeface="Calibri" panose="020F0502020204030204" pitchFamily="34" charset="0"/>
              </a:rPr>
              <a:t> </a:t>
            </a:r>
            <a:r>
              <a:rPr kumimoji="1" lang="en-US" altLang="ja-JP" sz="1400" dirty="0">
                <a:solidFill>
                  <a:srgbClr val="FF0000"/>
                </a:solidFill>
                <a:latin typeface="Calibri" panose="020F0502020204030204" pitchFamily="34" charset="0"/>
                <a:cs typeface="Calibri" panose="020F0502020204030204" pitchFamily="34" charset="0"/>
              </a:rPr>
              <a:t>eth0</a:t>
            </a:r>
          </a:p>
          <a:p>
            <a:pPr algn="l">
              <a:lnSpc>
                <a:spcPct val="90000"/>
              </a:lnSpc>
            </a:pPr>
            <a:r>
              <a:rPr kumimoji="1" lang="en-US" altLang="ja-JP" sz="1400" dirty="0" err="1">
                <a:latin typeface="Calibri" panose="020F0502020204030204" pitchFamily="34" charset="0"/>
                <a:cs typeface="Calibri" panose="020F0502020204030204" pitchFamily="34" charset="0"/>
              </a:rPr>
              <a:t>iface</a:t>
            </a:r>
            <a:r>
              <a:rPr kumimoji="1" lang="en-US" altLang="ja-JP" sz="1400" dirty="0">
                <a:latin typeface="Calibri" panose="020F0502020204030204" pitchFamily="34" charset="0"/>
                <a:cs typeface="Calibri" panose="020F0502020204030204" pitchFamily="34" charset="0"/>
              </a:rPr>
              <a:t> </a:t>
            </a:r>
            <a:r>
              <a:rPr kumimoji="1" lang="en-US" altLang="ja-JP" sz="1400" dirty="0">
                <a:solidFill>
                  <a:srgbClr val="FF0000"/>
                </a:solidFill>
                <a:latin typeface="Calibri" panose="020F0502020204030204" pitchFamily="34" charset="0"/>
                <a:cs typeface="Calibri" panose="020F0502020204030204" pitchFamily="34" charset="0"/>
              </a:rPr>
              <a:t>eth0</a:t>
            </a: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inet</a:t>
            </a:r>
            <a:r>
              <a:rPr kumimoji="1" lang="en-US" altLang="ja-JP" sz="1400" dirty="0">
                <a:latin typeface="Calibri" panose="020F0502020204030204" pitchFamily="34" charset="0"/>
                <a:cs typeface="Calibri" panose="020F0502020204030204" pitchFamily="34" charset="0"/>
              </a:rPr>
              <a:t> static</a:t>
            </a:r>
          </a:p>
          <a:p>
            <a:pPr algn="l">
              <a:lnSpc>
                <a:spcPct val="90000"/>
              </a:lnSpc>
            </a:pPr>
            <a:r>
              <a:rPr kumimoji="1" lang="en-US" altLang="ja-JP" sz="1400" dirty="0">
                <a:latin typeface="Calibri" panose="020F0502020204030204" pitchFamily="34" charset="0"/>
                <a:cs typeface="Calibri" panose="020F0502020204030204" pitchFamily="34" charset="0"/>
              </a:rPr>
              <a:t>	address </a:t>
            </a:r>
            <a:r>
              <a:rPr kumimoji="1" lang="en-US" altLang="ja-JP" sz="1400" dirty="0">
                <a:solidFill>
                  <a:srgbClr val="FF0000"/>
                </a:solidFill>
                <a:latin typeface="Calibri" panose="020F0502020204030204" pitchFamily="34" charset="0"/>
                <a:cs typeface="Calibri" panose="020F0502020204030204" pitchFamily="34" charset="0"/>
              </a:rPr>
              <a:t>192.168.1.10</a:t>
            </a:r>
          </a:p>
          <a:p>
            <a:pPr algn="l">
              <a:lnSpc>
                <a:spcPct val="90000"/>
              </a:lnSpc>
            </a:pPr>
            <a:r>
              <a:rPr kumimoji="1" lang="en-US" altLang="ja-JP" sz="1400" dirty="0">
                <a:latin typeface="Calibri" panose="020F0502020204030204" pitchFamily="34" charset="0"/>
                <a:cs typeface="Calibri" panose="020F0502020204030204" pitchFamily="34" charset="0"/>
              </a:rPr>
              <a:t>	netmask 255.255.255.0</a:t>
            </a:r>
          </a:p>
          <a:p>
            <a:pPr algn="l">
              <a:lnSpc>
                <a:spcPct val="90000"/>
              </a:lnSpc>
            </a:pPr>
            <a:r>
              <a:rPr kumimoji="1" lang="en-US" altLang="ja-JP" sz="1400" dirty="0">
                <a:latin typeface="Calibri" panose="020F0502020204030204" pitchFamily="34" charset="0"/>
                <a:cs typeface="Calibri" panose="020F0502020204030204" pitchFamily="34" charset="0"/>
              </a:rPr>
              <a:t>	gateway 192.168.1.1</a:t>
            </a:r>
          </a:p>
          <a:p>
            <a:pPr algn="l">
              <a:lnSpc>
                <a:spcPct val="90000"/>
              </a:lnSpc>
            </a:pPr>
            <a:endParaRPr kumimoji="1" lang="en-US" altLang="ja-JP" sz="1400" dirty="0">
              <a:latin typeface="Calibri" panose="020F0502020204030204" pitchFamily="34" charset="0"/>
              <a:cs typeface="Calibri" panose="020F0502020204030204" pitchFamily="34" charset="0"/>
            </a:endParaRPr>
          </a:p>
          <a:p>
            <a:pPr algn="l">
              <a:lnSpc>
                <a:spcPct val="90000"/>
              </a:lnSpc>
            </a:pPr>
            <a:r>
              <a:rPr kumimoji="1" lang="en-US" altLang="ja-JP" sz="1400" dirty="0">
                <a:latin typeface="Calibri" panose="020F0502020204030204" pitchFamily="34" charset="0"/>
                <a:cs typeface="Calibri" panose="020F0502020204030204" pitchFamily="34" charset="0"/>
              </a:rPr>
              <a:t>allow-</a:t>
            </a:r>
            <a:r>
              <a:rPr kumimoji="1" lang="en-US" altLang="ja-JP" sz="1400" dirty="0" err="1">
                <a:latin typeface="Calibri" panose="020F0502020204030204" pitchFamily="34" charset="0"/>
                <a:cs typeface="Calibri" panose="020F0502020204030204" pitchFamily="34" charset="0"/>
              </a:rPr>
              <a:t>hotplug</a:t>
            </a:r>
            <a:r>
              <a:rPr kumimoji="1" lang="en-US" altLang="ja-JP" sz="1400" dirty="0">
                <a:latin typeface="Calibri" panose="020F0502020204030204" pitchFamily="34" charset="0"/>
                <a:cs typeface="Calibri" panose="020F0502020204030204" pitchFamily="34" charset="0"/>
              </a:rPr>
              <a:t> eth1</a:t>
            </a:r>
          </a:p>
          <a:p>
            <a:pPr algn="l">
              <a:lnSpc>
                <a:spcPct val="90000"/>
              </a:lnSpc>
            </a:pPr>
            <a:r>
              <a:rPr kumimoji="1" lang="en-US" altLang="ja-JP" sz="1400" dirty="0" err="1">
                <a:latin typeface="Calibri" panose="020F0502020204030204" pitchFamily="34" charset="0"/>
                <a:cs typeface="Calibri" panose="020F0502020204030204" pitchFamily="34" charset="0"/>
              </a:rPr>
              <a:t>iface</a:t>
            </a:r>
            <a:r>
              <a:rPr kumimoji="1" lang="en-US" altLang="ja-JP" sz="1400" dirty="0">
                <a:latin typeface="Calibri" panose="020F0502020204030204" pitchFamily="34" charset="0"/>
                <a:cs typeface="Calibri" panose="020F0502020204030204" pitchFamily="34" charset="0"/>
              </a:rPr>
              <a:t> eth1 </a:t>
            </a:r>
            <a:r>
              <a:rPr kumimoji="1" lang="en-US" altLang="ja-JP" sz="1400" dirty="0" err="1">
                <a:latin typeface="Calibri" panose="020F0502020204030204" pitchFamily="34" charset="0"/>
                <a:cs typeface="Calibri" panose="020F0502020204030204" pitchFamily="34" charset="0"/>
              </a:rPr>
              <a:t>inet</a:t>
            </a:r>
            <a:r>
              <a:rPr kumimoji="1" lang="en-US" altLang="ja-JP" sz="1400" dirty="0">
                <a:latin typeface="Calibri" panose="020F0502020204030204" pitchFamily="34" charset="0"/>
                <a:cs typeface="Calibri" panose="020F0502020204030204" pitchFamily="34" charset="0"/>
              </a:rPr>
              <a:t> static</a:t>
            </a:r>
          </a:p>
          <a:p>
            <a:pPr algn="l">
              <a:lnSpc>
                <a:spcPct val="90000"/>
              </a:lnSpc>
            </a:pPr>
            <a:r>
              <a:rPr kumimoji="1" lang="en-US" altLang="ja-JP" sz="1400" dirty="0">
                <a:latin typeface="Calibri" panose="020F0502020204030204" pitchFamily="34" charset="0"/>
                <a:cs typeface="Calibri" panose="020F0502020204030204" pitchFamily="34" charset="0"/>
              </a:rPr>
              <a:t>	address 192.168.1.3</a:t>
            </a:r>
          </a:p>
          <a:p>
            <a:pPr algn="l">
              <a:lnSpc>
                <a:spcPct val="90000"/>
              </a:lnSpc>
            </a:pPr>
            <a:r>
              <a:rPr kumimoji="1" lang="en-US" altLang="ja-JP" sz="1400" dirty="0">
                <a:latin typeface="Calibri" panose="020F0502020204030204" pitchFamily="34" charset="0"/>
                <a:cs typeface="Calibri" panose="020F0502020204030204" pitchFamily="34" charset="0"/>
              </a:rPr>
              <a:t>	netmask 255.255.255.0</a:t>
            </a:r>
          </a:p>
          <a:p>
            <a:pPr algn="l">
              <a:lnSpc>
                <a:spcPct val="90000"/>
              </a:lnSpc>
            </a:pPr>
            <a:r>
              <a:rPr kumimoji="1" lang="en-US" altLang="ja-JP" sz="1400" dirty="0">
                <a:latin typeface="Calibri" panose="020F0502020204030204" pitchFamily="34" charset="0"/>
                <a:cs typeface="Calibri" panose="020F0502020204030204" pitchFamily="34" charset="0"/>
              </a:rPr>
              <a:t>	gateway 192.168.3.1</a:t>
            </a:r>
            <a:endParaRPr kumimoji="1" lang="ja-JP" altLang="en-US" sz="1400" dirty="0" err="1">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66FFF306-7F52-4781-BB19-70A528F09D82}"/>
              </a:ext>
            </a:extLst>
          </p:cNvPr>
          <p:cNvSpPr/>
          <p:nvPr/>
        </p:nvSpPr>
        <p:spPr bwMode="auto">
          <a:xfrm>
            <a:off x="1098997" y="4232856"/>
            <a:ext cx="2777544" cy="104041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32D8BC1F-8587-42CD-AF70-638AD5F29232}"/>
              </a:ext>
            </a:extLst>
          </p:cNvPr>
          <p:cNvCxnSpPr>
            <a:cxnSpLocks/>
          </p:cNvCxnSpPr>
          <p:nvPr/>
        </p:nvCxnSpPr>
        <p:spPr>
          <a:xfrm flipH="1">
            <a:off x="3670479" y="3125273"/>
            <a:ext cx="4924023" cy="155834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5E00D3-CEFB-45A5-BC1D-96709B70BF72}"/>
              </a:ext>
            </a:extLst>
          </p:cNvPr>
          <p:cNvSpPr txBox="1"/>
          <p:nvPr/>
        </p:nvSpPr>
        <p:spPr>
          <a:xfrm>
            <a:off x="1116169" y="3956237"/>
            <a:ext cx="1725769"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Insert new lines</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FFD2A902-FFAC-437A-8F8B-2FA516BE40FA}"/>
              </a:ext>
            </a:extLst>
          </p:cNvPr>
          <p:cNvSpPr txBox="1"/>
          <p:nvPr/>
        </p:nvSpPr>
        <p:spPr>
          <a:xfrm>
            <a:off x="5533622" y="4947142"/>
            <a:ext cx="2893454" cy="492443"/>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sync</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poweroff</a:t>
            </a:r>
            <a:endParaRPr kumimoji="1" lang="en-US" altLang="ja-JP" sz="16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BFD0AA7D-C009-4C6A-B370-F2EB1C61523B}"/>
              </a:ext>
            </a:extLst>
          </p:cNvPr>
          <p:cNvSpPr txBox="1"/>
          <p:nvPr/>
        </p:nvSpPr>
        <p:spPr>
          <a:xfrm>
            <a:off x="5409127" y="5639351"/>
            <a:ext cx="2137893"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Reboot RD55UP12</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D1DB55F-5087-4B09-8A9C-5F657859F136}"/>
              </a:ext>
            </a:extLst>
          </p:cNvPr>
          <p:cNvSpPr txBox="1"/>
          <p:nvPr/>
        </p:nvSpPr>
        <p:spPr>
          <a:xfrm>
            <a:off x="1785870" y="6433337"/>
            <a:ext cx="1511121"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Save &amp; Exit editor</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35A88434-5078-42AD-A3B2-8A3FBF944A7B}"/>
              </a:ext>
            </a:extLst>
          </p:cNvPr>
          <p:cNvSpPr txBox="1"/>
          <p:nvPr/>
        </p:nvSpPr>
        <p:spPr>
          <a:xfrm>
            <a:off x="5499279" y="4533363"/>
            <a:ext cx="2979313"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Shutdown RDP55UP12</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cxnSp>
        <p:nvCxnSpPr>
          <p:cNvPr id="26" name="Straight Arrow Connector 25">
            <a:extLst>
              <a:ext uri="{FF2B5EF4-FFF2-40B4-BE49-F238E27FC236}">
                <a16:creationId xmlns:a16="http://schemas.microsoft.com/office/drawing/2014/main" id="{5C9BBEED-A781-4AC0-B930-BC7699702CC9}"/>
              </a:ext>
            </a:extLst>
          </p:cNvPr>
          <p:cNvCxnSpPr>
            <a:stCxn id="23" idx="3"/>
          </p:cNvCxnSpPr>
          <p:nvPr/>
        </p:nvCxnSpPr>
        <p:spPr>
          <a:xfrm flipV="1">
            <a:off x="3296991" y="4722254"/>
            <a:ext cx="2112136" cy="183419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4D13AF-371E-4E39-8D86-67CA3EFD9901}"/>
              </a:ext>
            </a:extLst>
          </p:cNvPr>
          <p:cNvSpPr txBox="1"/>
          <p:nvPr/>
        </p:nvSpPr>
        <p:spPr>
          <a:xfrm>
            <a:off x="5533622" y="5959649"/>
            <a:ext cx="3827172" cy="492443"/>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route add default </a:t>
            </a:r>
            <a:r>
              <a:rPr kumimoji="1" lang="en-US" altLang="ja-JP" sz="1600" dirty="0" err="1">
                <a:latin typeface="Calibri" panose="020F0502020204030204" pitchFamily="34" charset="0"/>
                <a:cs typeface="Calibri" panose="020F0502020204030204" pitchFamily="34" charset="0"/>
              </a:rPr>
              <a:t>gw</a:t>
            </a:r>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FF0000"/>
                </a:solidFill>
                <a:latin typeface="Calibri" panose="020F0502020204030204" pitchFamily="34" charset="0"/>
                <a:cs typeface="Calibri" panose="020F0502020204030204" pitchFamily="34" charset="0"/>
              </a:rPr>
              <a:t>192.168.1.1 </a:t>
            </a:r>
          </a:p>
          <a:p>
            <a:pPr algn="l"/>
            <a:r>
              <a:rPr kumimoji="1" lang="en-US" altLang="ja-JP" sz="1600" dirty="0">
                <a:latin typeface="Calibri" panose="020F0502020204030204" pitchFamily="34" charset="0"/>
                <a:cs typeface="Calibri" panose="020F0502020204030204" pitchFamily="34" charset="0"/>
              </a:rPr>
              <a:t> ping yahoo.com</a:t>
            </a:r>
          </a:p>
        </p:txBody>
      </p:sp>
      <p:sp>
        <p:nvSpPr>
          <p:cNvPr id="29" name="TextBox 28">
            <a:extLst>
              <a:ext uri="{FF2B5EF4-FFF2-40B4-BE49-F238E27FC236}">
                <a16:creationId xmlns:a16="http://schemas.microsoft.com/office/drawing/2014/main" id="{58CF81D0-328A-4898-A630-C5751008ACE1}"/>
              </a:ext>
            </a:extLst>
          </p:cNvPr>
          <p:cNvSpPr txBox="1"/>
          <p:nvPr/>
        </p:nvSpPr>
        <p:spPr>
          <a:xfrm>
            <a:off x="8530108" y="391979"/>
            <a:ext cx="2807594" cy="984885"/>
          </a:xfrm>
          <a:prstGeom prst="rect">
            <a:avLst/>
          </a:prstGeom>
          <a:solidFill>
            <a:srgbClr val="F2F2F2"/>
          </a:solidFill>
        </p:spPr>
        <p:txBody>
          <a:bodyPr wrap="square" lIns="0" tIns="0" rIns="0" bIns="0" rtlCol="0">
            <a:spAutoFit/>
          </a:bodyPr>
          <a:lstStyle/>
          <a:p>
            <a:pPr algn="l"/>
            <a:r>
              <a:rPr kumimoji="1" lang="en-US" altLang="ja-JP" sz="1600" dirty="0" err="1">
                <a:highlight>
                  <a:srgbClr val="FFFF00"/>
                </a:highlight>
                <a:latin typeface="Calibri" panose="020F0502020204030204" pitchFamily="34" charset="0"/>
                <a:cs typeface="Calibri" panose="020F0502020204030204" pitchFamily="34" charset="0"/>
              </a:rPr>
              <a:t>ssh</a:t>
            </a:r>
            <a:r>
              <a:rPr kumimoji="1" lang="en-US" altLang="ja-JP" sz="1600" dirty="0">
                <a:highlight>
                  <a:srgbClr val="FFFF00"/>
                </a:highlight>
                <a:latin typeface="Calibri" panose="020F0502020204030204" pitchFamily="34" charset="0"/>
                <a:cs typeface="Calibri" panose="020F0502020204030204" pitchFamily="34" charset="0"/>
              </a:rPr>
              <a:t> login</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ssh</a:t>
            </a:r>
            <a:r>
              <a:rPr kumimoji="1" lang="en-US" altLang="ja-JP" sz="1600" dirty="0">
                <a:latin typeface="Calibri" panose="020F0502020204030204" pitchFamily="34" charset="0"/>
                <a:cs typeface="Calibri" panose="020F0502020204030204" pitchFamily="34" charset="0"/>
              </a:rPr>
              <a:t> admin@192.168.3.3</a:t>
            </a:r>
          </a:p>
          <a:p>
            <a:pPr algn="l"/>
            <a:r>
              <a:rPr kumimoji="1" lang="en-US" altLang="ja-JP" sz="1600" dirty="0">
                <a:latin typeface="Calibri" panose="020F0502020204030204" pitchFamily="34" charset="0"/>
                <a:cs typeface="Calibri" panose="020F0502020204030204" pitchFamily="34" charset="0"/>
              </a:rPr>
              <a:t>            password  :   password</a:t>
            </a:r>
          </a:p>
          <a:p>
            <a:pPr algn="l"/>
            <a:r>
              <a:rPr kumimoji="1" lang="en-US" altLang="ja-JP" sz="1600" dirty="0">
                <a:latin typeface="Calibri" panose="020F0502020204030204" pitchFamily="34" charset="0"/>
                <a:cs typeface="Calibri" panose="020F0502020204030204" pitchFamily="34" charset="0"/>
              </a:rPr>
              <a:t>           </a:t>
            </a:r>
            <a:endParaRPr kumimoji="1" lang="ja-JP" altLang="en-US" sz="16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0483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85B7F-6FD7-4CBB-B75F-4D3DCDBC7D37}"/>
              </a:ext>
            </a:extLst>
          </p:cNvPr>
          <p:cNvSpPr>
            <a:spLocks noGrp="1"/>
          </p:cNvSpPr>
          <p:nvPr>
            <p:ph type="title"/>
          </p:nvPr>
        </p:nvSpPr>
        <p:spPr/>
        <p:txBody>
          <a:bodyPr/>
          <a:lstStyle/>
          <a:p>
            <a:r>
              <a:rPr kumimoji="1" lang="en-US" altLang="ja-JP" dirty="0"/>
              <a:t>Debian</a:t>
            </a:r>
            <a:r>
              <a:rPr lang="en-US" altLang="ja-JP" dirty="0"/>
              <a:t> setting – apt-get package</a:t>
            </a:r>
            <a:endParaRPr kumimoji="1" lang="ja-JP" altLang="en-US" dirty="0"/>
          </a:p>
        </p:txBody>
      </p:sp>
      <p:sp>
        <p:nvSpPr>
          <p:cNvPr id="3" name="TextBox 2">
            <a:extLst>
              <a:ext uri="{FF2B5EF4-FFF2-40B4-BE49-F238E27FC236}">
                <a16:creationId xmlns:a16="http://schemas.microsoft.com/office/drawing/2014/main" id="{6A46DFD7-3612-4EFD-8D1A-A20A40BD349A}"/>
              </a:ext>
            </a:extLst>
          </p:cNvPr>
          <p:cNvSpPr txBox="1"/>
          <p:nvPr/>
        </p:nvSpPr>
        <p:spPr>
          <a:xfrm>
            <a:off x="841420" y="1491872"/>
            <a:ext cx="2112136"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nano /</a:t>
            </a:r>
            <a:r>
              <a:rPr kumimoji="1" lang="en-US" altLang="ja-JP" sz="1600" dirty="0" err="1">
                <a:latin typeface="Calibri" panose="020F0502020204030204" pitchFamily="34" charset="0"/>
                <a:cs typeface="Calibri" panose="020F0502020204030204" pitchFamily="34" charset="0"/>
              </a:rPr>
              <a:t>etc</a:t>
            </a:r>
            <a:r>
              <a:rPr kumimoji="1" lang="en-US" altLang="ja-JP" sz="1600" dirty="0">
                <a:latin typeface="Calibri" panose="020F0502020204030204" pitchFamily="34" charset="0"/>
                <a:cs typeface="Calibri" panose="020F0502020204030204" pitchFamily="34" charset="0"/>
              </a:rPr>
              <a:t>/apt/</a:t>
            </a:r>
            <a:r>
              <a:rPr kumimoji="1" lang="en-US" altLang="ja-JP" sz="1600" dirty="0" err="1">
                <a:latin typeface="Calibri" panose="020F0502020204030204" pitchFamily="34" charset="0"/>
                <a:cs typeface="Calibri" panose="020F0502020204030204" pitchFamily="34" charset="0"/>
              </a:rPr>
              <a:t>source.list</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0EBA261-2328-42FC-9BA6-057FBE22933C}"/>
              </a:ext>
            </a:extLst>
          </p:cNvPr>
          <p:cNvSpPr txBox="1"/>
          <p:nvPr/>
        </p:nvSpPr>
        <p:spPr>
          <a:xfrm>
            <a:off x="673996" y="1214907"/>
            <a:ext cx="152400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Open a file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B9121B2-2865-41C6-9DE8-83FF4D633706}"/>
              </a:ext>
            </a:extLst>
          </p:cNvPr>
          <p:cNvSpPr txBox="1"/>
          <p:nvPr/>
        </p:nvSpPr>
        <p:spPr>
          <a:xfrm>
            <a:off x="841420" y="2197302"/>
            <a:ext cx="4323008"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deb </a:t>
            </a:r>
            <a:r>
              <a:rPr kumimoji="1" lang="en-US" altLang="ja-JP" sz="1600" dirty="0">
                <a:latin typeface="Calibri" panose="020F0502020204030204" pitchFamily="34" charset="0"/>
                <a:cs typeface="Calibri" panose="020F0502020204030204" pitchFamily="34" charset="0"/>
                <a:hlinkClick r:id="rId2"/>
              </a:rPr>
              <a:t>http://ftp.de.debian.org/debian</a:t>
            </a:r>
            <a:r>
              <a:rPr kumimoji="1" lang="en-US" altLang="ja-JP" sz="1600" dirty="0">
                <a:latin typeface="Calibri" panose="020F0502020204030204" pitchFamily="34" charset="0"/>
                <a:cs typeface="Calibri" panose="020F0502020204030204" pitchFamily="34" charset="0"/>
              </a:rPr>
              <a:t> stretch main</a:t>
            </a:r>
            <a:endParaRPr kumimoji="1" lang="ja-JP" altLang="en-US" sz="1600" dirty="0" err="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A040271-A8DC-4B87-B168-9F6683FB73A5}"/>
              </a:ext>
            </a:extLst>
          </p:cNvPr>
          <p:cNvSpPr txBox="1"/>
          <p:nvPr/>
        </p:nvSpPr>
        <p:spPr>
          <a:xfrm>
            <a:off x="673996" y="1844587"/>
            <a:ext cx="3640428"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Edit or Replace “http://xxxxxxx”</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D653C3F-7545-438C-9D5B-D608A252EC48}"/>
              </a:ext>
            </a:extLst>
          </p:cNvPr>
          <p:cNvSpPr txBox="1"/>
          <p:nvPr/>
        </p:nvSpPr>
        <p:spPr>
          <a:xfrm>
            <a:off x="673996" y="2550017"/>
            <a:ext cx="2919211" cy="492443"/>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Save and Exit Editor</a:t>
            </a:r>
          </a:p>
          <a:p>
            <a:pPr algn="l"/>
            <a:r>
              <a:rPr kumimoji="1" lang="en-US" altLang="ja-JP" sz="1600" dirty="0">
                <a:solidFill>
                  <a:srgbClr val="0070C0"/>
                </a:solidFill>
                <a:latin typeface="Calibri" panose="020F0502020204030204" pitchFamily="34" charset="0"/>
                <a:cs typeface="Calibri" panose="020F0502020204030204" pitchFamily="34" charset="0"/>
              </a:rPr>
              <a:t>Update Debian packages</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DDF018C-E24D-4104-87AE-B72BDBA8420D}"/>
              </a:ext>
            </a:extLst>
          </p:cNvPr>
          <p:cNvSpPr txBox="1"/>
          <p:nvPr/>
        </p:nvSpPr>
        <p:spPr>
          <a:xfrm>
            <a:off x="892935" y="3048137"/>
            <a:ext cx="2511380"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apt-get update</a:t>
            </a:r>
            <a:endParaRPr kumimoji="1" lang="ja-JP" altLang="en-US" sz="1600" dirty="0" err="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9C5369A-D9BF-46BD-855C-BE459CE733B6}"/>
              </a:ext>
            </a:extLst>
          </p:cNvPr>
          <p:cNvSpPr txBox="1"/>
          <p:nvPr/>
        </p:nvSpPr>
        <p:spPr>
          <a:xfrm>
            <a:off x="892935" y="3399885"/>
            <a:ext cx="5915696"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apt-get install –y </a:t>
            </a:r>
            <a:r>
              <a:rPr kumimoji="1" lang="en-US" altLang="ja-JP" sz="1600" dirty="0" err="1">
                <a:latin typeface="Calibri" panose="020F0502020204030204" pitchFamily="34" charset="0"/>
                <a:cs typeface="Calibri" panose="020F0502020204030204" pitchFamily="34" charset="0"/>
              </a:rPr>
              <a:t>autoconf</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libtool</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automake</a:t>
            </a:r>
            <a:r>
              <a:rPr kumimoji="1" lang="en-US" altLang="ja-JP" sz="1600" dirty="0">
                <a:latin typeface="Calibri" panose="020F0502020204030204" pitchFamily="34" charset="0"/>
                <a:cs typeface="Calibri" panose="020F0502020204030204" pitchFamily="34" charset="0"/>
              </a:rPr>
              <a:t> build-essential </a:t>
            </a:r>
            <a:r>
              <a:rPr kumimoji="1" lang="en-US" altLang="ja-JP" sz="1600" dirty="0" err="1">
                <a:latin typeface="Calibri" panose="020F0502020204030204" pitchFamily="34" charset="0"/>
                <a:cs typeface="Calibri" panose="020F0502020204030204" pitchFamily="34" charset="0"/>
              </a:rPr>
              <a:t>gdb</a:t>
            </a:r>
            <a:r>
              <a:rPr kumimoji="1" lang="en-US" altLang="ja-JP" sz="1600" dirty="0">
                <a:latin typeface="Calibri" panose="020F0502020204030204" pitchFamily="34" charset="0"/>
                <a:cs typeface="Calibri" panose="020F0502020204030204" pitchFamily="34" charset="0"/>
              </a:rPr>
              <a:t> </a:t>
            </a:r>
            <a:endParaRPr kumimoji="1" lang="ja-JP" altLang="en-US" sz="1600" dirty="0" err="1">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3F44748-54B3-4B2F-865B-7D8B463796E2}"/>
              </a:ext>
            </a:extLst>
          </p:cNvPr>
          <p:cNvSpPr txBox="1"/>
          <p:nvPr/>
        </p:nvSpPr>
        <p:spPr>
          <a:xfrm>
            <a:off x="892935" y="3758417"/>
            <a:ext cx="5602310"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apt-get install –y  apt-transport-https</a:t>
            </a:r>
            <a:endParaRPr kumimoji="1" lang="ja-JP" altLang="en-US" sz="160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EC5D666-2CEE-4D5F-987E-5A3CB9DCC0ED}"/>
              </a:ext>
            </a:extLst>
          </p:cNvPr>
          <p:cNvSpPr txBox="1"/>
          <p:nvPr/>
        </p:nvSpPr>
        <p:spPr>
          <a:xfrm>
            <a:off x="892935" y="4602468"/>
            <a:ext cx="9272788" cy="492443"/>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apt-get install -y build-essential </a:t>
            </a:r>
            <a:r>
              <a:rPr kumimoji="1" lang="en-US" altLang="ja-JP" sz="1600" dirty="0" err="1">
                <a:latin typeface="Calibri" panose="020F0502020204030204" pitchFamily="34" charset="0"/>
                <a:cs typeface="Calibri" panose="020F0502020204030204" pitchFamily="34" charset="0"/>
              </a:rPr>
              <a:t>tk</a:t>
            </a:r>
            <a:r>
              <a:rPr kumimoji="1" lang="en-US" altLang="ja-JP" sz="1600" dirty="0">
                <a:latin typeface="Calibri" panose="020F0502020204030204" pitchFamily="34" charset="0"/>
                <a:cs typeface="Calibri" panose="020F0502020204030204" pitchFamily="34" charset="0"/>
              </a:rPr>
              <a:t>-dev libncurses5-dev libncursesw5-dev libreadline6-dev libdb5.3-dev </a:t>
            </a:r>
            <a:r>
              <a:rPr kumimoji="1" lang="en-US" altLang="ja-JP" sz="1600" dirty="0" err="1">
                <a:latin typeface="Calibri" panose="020F0502020204030204" pitchFamily="34" charset="0"/>
                <a:cs typeface="Calibri" panose="020F0502020204030204" pitchFamily="34" charset="0"/>
              </a:rPr>
              <a:t>libgdbm</a:t>
            </a:r>
            <a:r>
              <a:rPr kumimoji="1" lang="en-US" altLang="ja-JP" sz="1600" dirty="0">
                <a:latin typeface="Calibri" panose="020F0502020204030204" pitchFamily="34" charset="0"/>
                <a:cs typeface="Calibri" panose="020F0502020204030204" pitchFamily="34" charset="0"/>
              </a:rPr>
              <a:t>-dev libsqlite3-dev </a:t>
            </a:r>
            <a:r>
              <a:rPr kumimoji="1" lang="en-US" altLang="ja-JP" sz="1600" dirty="0" err="1">
                <a:latin typeface="Calibri" panose="020F0502020204030204" pitchFamily="34" charset="0"/>
                <a:cs typeface="Calibri" panose="020F0502020204030204" pitchFamily="34" charset="0"/>
              </a:rPr>
              <a:t>libssl</a:t>
            </a:r>
            <a:r>
              <a:rPr kumimoji="1" lang="en-US" altLang="ja-JP" sz="1600" dirty="0">
                <a:latin typeface="Calibri" panose="020F0502020204030204" pitchFamily="34" charset="0"/>
                <a:cs typeface="Calibri" panose="020F0502020204030204" pitchFamily="34" charset="0"/>
              </a:rPr>
              <a:t>-dev libbz2-dev libexpat1-dev </a:t>
            </a:r>
            <a:r>
              <a:rPr kumimoji="1" lang="en-US" altLang="ja-JP" sz="1600" dirty="0" err="1">
                <a:latin typeface="Calibri" panose="020F0502020204030204" pitchFamily="34" charset="0"/>
                <a:cs typeface="Calibri" panose="020F0502020204030204" pitchFamily="34" charset="0"/>
              </a:rPr>
              <a:t>liblzma</a:t>
            </a:r>
            <a:r>
              <a:rPr kumimoji="1" lang="en-US" altLang="ja-JP" sz="1600" dirty="0">
                <a:latin typeface="Calibri" panose="020F0502020204030204" pitchFamily="34" charset="0"/>
                <a:cs typeface="Calibri" panose="020F0502020204030204" pitchFamily="34" charset="0"/>
              </a:rPr>
              <a:t>-dev zlib1g-dev </a:t>
            </a:r>
            <a:r>
              <a:rPr kumimoji="1" lang="en-US" altLang="ja-JP" sz="1600" dirty="0" err="1">
                <a:latin typeface="Calibri" panose="020F0502020204030204" pitchFamily="34" charset="0"/>
                <a:cs typeface="Calibri" panose="020F0502020204030204" pitchFamily="34" charset="0"/>
              </a:rPr>
              <a:t>libffi</a:t>
            </a:r>
            <a:r>
              <a:rPr kumimoji="1" lang="en-US" altLang="ja-JP" sz="1600" dirty="0">
                <a:latin typeface="Calibri" panose="020F0502020204030204" pitchFamily="34" charset="0"/>
                <a:cs typeface="Calibri" panose="020F0502020204030204" pitchFamily="34" charset="0"/>
              </a:rPr>
              <a:t>-dev</a:t>
            </a:r>
            <a:endParaRPr kumimoji="1" lang="ja-JP" altLang="en-US" sz="16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F6F63C80-2C31-4D46-BB31-4C1DF1608888}"/>
              </a:ext>
            </a:extLst>
          </p:cNvPr>
          <p:cNvSpPr txBox="1"/>
          <p:nvPr/>
        </p:nvSpPr>
        <p:spPr>
          <a:xfrm>
            <a:off x="877911" y="4308120"/>
            <a:ext cx="2511380"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apt-get update</a:t>
            </a:r>
            <a:endParaRPr kumimoji="1" lang="ja-JP" altLang="en-US" sz="1600" dirty="0" err="1">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2FE7E1E7-0CB4-4F7E-B7E6-177E96325C41}"/>
              </a:ext>
            </a:extLst>
          </p:cNvPr>
          <p:cNvCxnSpPr/>
          <p:nvPr/>
        </p:nvCxnSpPr>
        <p:spPr>
          <a:xfrm flipH="1">
            <a:off x="7778839" y="4099775"/>
            <a:ext cx="871471" cy="45456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42F51D-3ED7-4DC2-9E62-18841A8C10AC}"/>
              </a:ext>
            </a:extLst>
          </p:cNvPr>
          <p:cNvSpPr txBox="1"/>
          <p:nvPr/>
        </p:nvSpPr>
        <p:spPr>
          <a:xfrm>
            <a:off x="8585915" y="3928537"/>
            <a:ext cx="2799008"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Python dependencies</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14033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1D7E-BB05-4D1B-B350-213D7FE9FFA1}"/>
              </a:ext>
            </a:extLst>
          </p:cNvPr>
          <p:cNvSpPr>
            <a:spLocks noGrp="1"/>
          </p:cNvSpPr>
          <p:nvPr>
            <p:ph type="title"/>
          </p:nvPr>
        </p:nvSpPr>
        <p:spPr/>
        <p:txBody>
          <a:bodyPr/>
          <a:lstStyle/>
          <a:p>
            <a:r>
              <a:rPr kumimoji="1" lang="en-US" altLang="ja-JP" dirty="0"/>
              <a:t>Python Install</a:t>
            </a:r>
            <a:endParaRPr kumimoji="1" lang="ja-JP" altLang="en-US" dirty="0"/>
          </a:p>
        </p:txBody>
      </p:sp>
      <p:sp>
        <p:nvSpPr>
          <p:cNvPr id="3" name="TextBox 2">
            <a:extLst>
              <a:ext uri="{FF2B5EF4-FFF2-40B4-BE49-F238E27FC236}">
                <a16:creationId xmlns:a16="http://schemas.microsoft.com/office/drawing/2014/main" id="{74C08988-418B-4EE9-B6D6-3299A9EDA280}"/>
              </a:ext>
            </a:extLst>
          </p:cNvPr>
          <p:cNvSpPr txBox="1"/>
          <p:nvPr/>
        </p:nvSpPr>
        <p:spPr>
          <a:xfrm>
            <a:off x="682580" y="1373747"/>
            <a:ext cx="8439955" cy="984885"/>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mkdir</a:t>
            </a:r>
            <a:r>
              <a:rPr kumimoji="1" lang="en-US" altLang="ja-JP" sz="1600" dirty="0">
                <a:latin typeface="Calibri" panose="020F0502020204030204" pitchFamily="34" charset="0"/>
                <a:cs typeface="Calibri" panose="020F0502020204030204" pitchFamily="34" charset="0"/>
              </a:rPr>
              <a:t> python37</a:t>
            </a:r>
          </a:p>
          <a:p>
            <a:pPr algn="l"/>
            <a:r>
              <a:rPr kumimoji="1" lang="en-US" altLang="ja-JP" sz="1600" dirty="0">
                <a:latin typeface="Calibri" panose="020F0502020204030204" pitchFamily="34" charset="0"/>
                <a:cs typeface="Calibri" panose="020F0502020204030204" pitchFamily="34" charset="0"/>
              </a:rPr>
              <a:t> cd python37</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wget</a:t>
            </a:r>
            <a:r>
              <a:rPr kumimoji="1" lang="en-US" altLang="ja-JP" sz="1600" dirty="0">
                <a:latin typeface="Calibri" panose="020F0502020204030204" pitchFamily="34" charset="0"/>
                <a:cs typeface="Calibri" panose="020F0502020204030204" pitchFamily="34" charset="0"/>
              </a:rPr>
              <a:t> </a:t>
            </a:r>
            <a:r>
              <a:rPr kumimoji="1" lang="en-US" altLang="ja-JP" sz="1600" dirty="0">
                <a:latin typeface="Calibri" panose="020F0502020204030204" pitchFamily="34" charset="0"/>
                <a:cs typeface="Calibri" panose="020F0502020204030204" pitchFamily="34" charset="0"/>
                <a:hlinkClick r:id="rId2"/>
              </a:rPr>
              <a:t>https://www.python.org/ftp/python/3.7.0/Python-3.7.0.tgz</a:t>
            </a:r>
            <a:r>
              <a:rPr kumimoji="1" lang="en-US" altLang="ja-JP" sz="1600" dirty="0">
                <a:latin typeface="Calibri" panose="020F0502020204030204" pitchFamily="34" charset="0"/>
                <a:cs typeface="Calibri" panose="020F0502020204030204" pitchFamily="34" charset="0"/>
              </a:rPr>
              <a:t>  </a:t>
            </a:r>
            <a:r>
              <a:rPr kumimoji="1" lang="en-US" altLang="ja-JP" sz="1600" dirty="0">
                <a:highlight>
                  <a:srgbClr val="FFFF00"/>
                </a:highlight>
                <a:latin typeface="Calibri" panose="020F0502020204030204" pitchFamily="34" charset="0"/>
                <a:cs typeface="Calibri" panose="020F0502020204030204" pitchFamily="34" charset="0"/>
              </a:rPr>
              <a:t>--no-check-certificate</a:t>
            </a:r>
          </a:p>
          <a:p>
            <a:pPr algn="l"/>
            <a:r>
              <a:rPr kumimoji="1" lang="en-US" altLang="ja-JP" sz="1600" dirty="0">
                <a:latin typeface="Calibri" panose="020F0502020204030204" pitchFamily="34" charset="0"/>
                <a:cs typeface="Calibri" panose="020F0502020204030204" pitchFamily="34" charset="0"/>
              </a:rPr>
              <a:t> tar </a:t>
            </a:r>
            <a:r>
              <a:rPr kumimoji="1" lang="en-US" altLang="ja-JP" sz="1600" dirty="0" err="1">
                <a:latin typeface="Calibri" panose="020F0502020204030204" pitchFamily="34" charset="0"/>
                <a:cs typeface="Calibri" panose="020F0502020204030204" pitchFamily="34" charset="0"/>
              </a:rPr>
              <a:t>zxf</a:t>
            </a:r>
            <a:r>
              <a:rPr kumimoji="1" lang="en-US" altLang="ja-JP" sz="1600" dirty="0">
                <a:latin typeface="Calibri" panose="020F0502020204030204" pitchFamily="34" charset="0"/>
                <a:cs typeface="Calibri" panose="020F0502020204030204" pitchFamily="34" charset="0"/>
              </a:rPr>
              <a:t> Python-3.7.0.tgz</a:t>
            </a:r>
          </a:p>
        </p:txBody>
      </p:sp>
      <p:sp>
        <p:nvSpPr>
          <p:cNvPr id="4" name="TextBox 3">
            <a:extLst>
              <a:ext uri="{FF2B5EF4-FFF2-40B4-BE49-F238E27FC236}">
                <a16:creationId xmlns:a16="http://schemas.microsoft.com/office/drawing/2014/main" id="{1FB9D987-5DA6-4AB1-8299-7D3058B1D098}"/>
              </a:ext>
            </a:extLst>
          </p:cNvPr>
          <p:cNvSpPr txBox="1"/>
          <p:nvPr/>
        </p:nvSpPr>
        <p:spPr>
          <a:xfrm>
            <a:off x="789905" y="2906333"/>
            <a:ext cx="3468710" cy="492443"/>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cd Python-3.7.0</a:t>
            </a:r>
          </a:p>
          <a:p>
            <a:pPr algn="l"/>
            <a:r>
              <a:rPr kumimoji="1" lang="en-US" altLang="ja-JP" sz="1600" dirty="0">
                <a:latin typeface="Calibri" panose="020F0502020204030204" pitchFamily="34" charset="0"/>
                <a:cs typeface="Calibri" panose="020F0502020204030204" pitchFamily="34" charset="0"/>
              </a:rPr>
              <a:t> ./configure</a:t>
            </a:r>
          </a:p>
        </p:txBody>
      </p:sp>
      <p:sp>
        <p:nvSpPr>
          <p:cNvPr id="5" name="TextBox 4">
            <a:extLst>
              <a:ext uri="{FF2B5EF4-FFF2-40B4-BE49-F238E27FC236}">
                <a16:creationId xmlns:a16="http://schemas.microsoft.com/office/drawing/2014/main" id="{B2F1D221-CC5D-4CDE-AB29-5D39C15EE48A}"/>
              </a:ext>
            </a:extLst>
          </p:cNvPr>
          <p:cNvSpPr txBox="1"/>
          <p:nvPr/>
        </p:nvSpPr>
        <p:spPr>
          <a:xfrm>
            <a:off x="789905" y="3721994"/>
            <a:ext cx="1528293"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make -j 4</a:t>
            </a:r>
            <a:endParaRPr kumimoji="1" lang="ja-JP" altLang="en-US" sz="1600" dirty="0" err="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1DD92EE-2A60-4814-9E3D-A63DAAE2D608}"/>
              </a:ext>
            </a:extLst>
          </p:cNvPr>
          <p:cNvSpPr txBox="1"/>
          <p:nvPr/>
        </p:nvSpPr>
        <p:spPr>
          <a:xfrm>
            <a:off x="2773250" y="3721994"/>
            <a:ext cx="3468710"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Up to 4 jobs in parallel</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6916235-FCD2-4A88-BE91-3E2E8DB7DC73}"/>
              </a:ext>
            </a:extLst>
          </p:cNvPr>
          <p:cNvSpPr txBox="1"/>
          <p:nvPr/>
        </p:nvSpPr>
        <p:spPr>
          <a:xfrm>
            <a:off x="759854" y="4490434"/>
            <a:ext cx="1708597"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python3.7 -V</a:t>
            </a:r>
            <a:endParaRPr kumimoji="1" lang="ja-JP" altLang="en-US" sz="1600" dirty="0" err="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295731F-16E6-48D7-8E21-D3ADD97022DB}"/>
              </a:ext>
            </a:extLst>
          </p:cNvPr>
          <p:cNvSpPr txBox="1"/>
          <p:nvPr/>
        </p:nvSpPr>
        <p:spPr>
          <a:xfrm>
            <a:off x="2773250" y="4490433"/>
            <a:ext cx="4911144"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Check version</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6FA98D-6D6C-44C6-8973-B9703D0ACF26}"/>
              </a:ext>
            </a:extLst>
          </p:cNvPr>
          <p:cNvSpPr txBox="1"/>
          <p:nvPr/>
        </p:nvSpPr>
        <p:spPr>
          <a:xfrm>
            <a:off x="789905" y="5104327"/>
            <a:ext cx="5791199"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ln -s /</a:t>
            </a:r>
            <a:r>
              <a:rPr kumimoji="1" lang="en-US" altLang="ja-JP" sz="1600" dirty="0" err="1">
                <a:latin typeface="Calibri" panose="020F0502020204030204" pitchFamily="34" charset="0"/>
                <a:cs typeface="Calibri" panose="020F0502020204030204" pitchFamily="34" charset="0"/>
              </a:rPr>
              <a:t>usr</a:t>
            </a:r>
            <a:r>
              <a:rPr kumimoji="1" lang="en-US" altLang="ja-JP" sz="1600" dirty="0">
                <a:latin typeface="Calibri" panose="020F0502020204030204" pitchFamily="34" charset="0"/>
                <a:cs typeface="Calibri" panose="020F0502020204030204" pitchFamily="34" charset="0"/>
              </a:rPr>
              <a:t>/local/bin/python3.7  /</a:t>
            </a:r>
            <a:r>
              <a:rPr kumimoji="1" lang="en-US" altLang="ja-JP" sz="1600" dirty="0" err="1">
                <a:latin typeface="Calibri" panose="020F0502020204030204" pitchFamily="34" charset="0"/>
                <a:cs typeface="Calibri" panose="020F0502020204030204" pitchFamily="34" charset="0"/>
              </a:rPr>
              <a:t>usr</a:t>
            </a:r>
            <a:r>
              <a:rPr kumimoji="1" lang="en-US" altLang="ja-JP" sz="1600" dirty="0">
                <a:latin typeface="Calibri" panose="020F0502020204030204" pitchFamily="34" charset="0"/>
                <a:cs typeface="Calibri" panose="020F0502020204030204" pitchFamily="34" charset="0"/>
              </a:rPr>
              <a:t>/local/bin/python3</a:t>
            </a:r>
            <a:endParaRPr kumimoji="1" lang="ja-JP" altLang="en-US" sz="160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250F67E-022C-4CB0-877A-FB61264217A1}"/>
              </a:ext>
            </a:extLst>
          </p:cNvPr>
          <p:cNvSpPr txBox="1"/>
          <p:nvPr/>
        </p:nvSpPr>
        <p:spPr>
          <a:xfrm>
            <a:off x="815663" y="5734492"/>
            <a:ext cx="1708597"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python3 -V</a:t>
            </a:r>
            <a:endParaRPr kumimoji="1" lang="ja-JP" altLang="en-US" sz="16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9E40EC4F-673B-45E0-B9C5-3A68F9278EB9}"/>
              </a:ext>
            </a:extLst>
          </p:cNvPr>
          <p:cNvSpPr txBox="1"/>
          <p:nvPr/>
        </p:nvSpPr>
        <p:spPr>
          <a:xfrm>
            <a:off x="2773250" y="5749655"/>
            <a:ext cx="4911144"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Check version</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D7B47B5-9B05-4DCF-A5FC-915F1F504DB9}"/>
              </a:ext>
            </a:extLst>
          </p:cNvPr>
          <p:cNvSpPr txBox="1"/>
          <p:nvPr/>
        </p:nvSpPr>
        <p:spPr>
          <a:xfrm>
            <a:off x="5482107" y="3211269"/>
            <a:ext cx="4700788"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./configure  --enable-optimizations</a:t>
            </a:r>
            <a:endParaRPr kumimoji="1" lang="ja-JP" altLang="en-US" sz="1600" dirty="0" err="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00315356-83A3-4937-89F9-F3F6DA094FA0}"/>
              </a:ext>
            </a:extLst>
          </p:cNvPr>
          <p:cNvSpPr txBox="1"/>
          <p:nvPr/>
        </p:nvSpPr>
        <p:spPr>
          <a:xfrm>
            <a:off x="5482107" y="2959301"/>
            <a:ext cx="5619482"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If you want build all stable optimizations active(PG0, </a:t>
            </a:r>
            <a:r>
              <a:rPr kumimoji="1" lang="en-US" altLang="ja-JP" sz="1600" dirty="0" err="1">
                <a:solidFill>
                  <a:srgbClr val="0070C0"/>
                </a:solidFill>
                <a:latin typeface="Calibri" panose="020F0502020204030204" pitchFamily="34" charset="0"/>
                <a:cs typeface="Calibri" panose="020F0502020204030204" pitchFamily="34" charset="0"/>
              </a:rPr>
              <a:t>etc</a:t>
            </a:r>
            <a:r>
              <a:rPr kumimoji="1" lang="en-US" altLang="ja-JP" sz="1600" dirty="0">
                <a:solidFill>
                  <a:srgbClr val="0070C0"/>
                </a:solidFill>
                <a:latin typeface="Calibri" panose="020F0502020204030204" pitchFamily="34" charset="0"/>
                <a:cs typeface="Calibri" panose="020F0502020204030204" pitchFamily="34" charset="0"/>
              </a:rPr>
              <a: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BDEDE139-9A31-4962-B37B-973D0606106D}"/>
              </a:ext>
            </a:extLst>
          </p:cNvPr>
          <p:cNvCxnSpPr/>
          <p:nvPr/>
        </p:nvCxnSpPr>
        <p:spPr>
          <a:xfrm>
            <a:off x="4301543" y="3311597"/>
            <a:ext cx="102172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8251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8C4A-885A-4063-BD43-56BDDA2E9256}"/>
              </a:ext>
            </a:extLst>
          </p:cNvPr>
          <p:cNvSpPr>
            <a:spLocks noGrp="1"/>
          </p:cNvSpPr>
          <p:nvPr>
            <p:ph type="title"/>
          </p:nvPr>
        </p:nvSpPr>
        <p:spPr/>
        <p:txBody>
          <a:bodyPr/>
          <a:lstStyle/>
          <a:p>
            <a:r>
              <a:rPr kumimoji="1" lang="en-US" altLang="ja-JP" dirty="0"/>
              <a:t>Install SIP package </a:t>
            </a:r>
            <a:endParaRPr kumimoji="1" lang="ja-JP" altLang="en-US" dirty="0"/>
          </a:p>
        </p:txBody>
      </p:sp>
      <p:sp>
        <p:nvSpPr>
          <p:cNvPr id="3" name="TextBox 2">
            <a:extLst>
              <a:ext uri="{FF2B5EF4-FFF2-40B4-BE49-F238E27FC236}">
                <a16:creationId xmlns:a16="http://schemas.microsoft.com/office/drawing/2014/main" id="{47515BB1-0429-4746-BA20-5C18CA13DFF3}"/>
              </a:ext>
            </a:extLst>
          </p:cNvPr>
          <p:cNvSpPr txBox="1"/>
          <p:nvPr/>
        </p:nvSpPr>
        <p:spPr>
          <a:xfrm>
            <a:off x="3807790" y="1065359"/>
            <a:ext cx="5711688"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https://src.fedoraproject.org/lookaside/pkgs/sip/</a:t>
            </a:r>
            <a:endParaRPr kumimoji="1" lang="ja-JP" altLang="en-US" sz="1600" dirty="0" err="1">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1054CBC-B906-413A-AB94-24FC0AB42519}"/>
              </a:ext>
            </a:extLst>
          </p:cNvPr>
          <p:cNvPicPr>
            <a:picLocks noChangeAspect="1"/>
          </p:cNvPicPr>
          <p:nvPr/>
        </p:nvPicPr>
        <p:blipFill>
          <a:blip r:embed="rId2"/>
          <a:stretch>
            <a:fillRect/>
          </a:stretch>
        </p:blipFill>
        <p:spPr>
          <a:xfrm>
            <a:off x="839303" y="1537383"/>
            <a:ext cx="2787375" cy="1288282"/>
          </a:xfrm>
          <a:prstGeom prst="rect">
            <a:avLst/>
          </a:prstGeom>
        </p:spPr>
      </p:pic>
      <p:sp>
        <p:nvSpPr>
          <p:cNvPr id="6" name="TextBox 5">
            <a:extLst>
              <a:ext uri="{FF2B5EF4-FFF2-40B4-BE49-F238E27FC236}">
                <a16:creationId xmlns:a16="http://schemas.microsoft.com/office/drawing/2014/main" id="{059A6A4C-44B0-4304-A177-EB1430005225}"/>
              </a:ext>
            </a:extLst>
          </p:cNvPr>
          <p:cNvSpPr txBox="1"/>
          <p:nvPr/>
        </p:nvSpPr>
        <p:spPr>
          <a:xfrm>
            <a:off x="725204" y="3003825"/>
            <a:ext cx="3692940" cy="984885"/>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cd /</a:t>
            </a:r>
            <a:r>
              <a:rPr kumimoji="1" lang="en-US" altLang="ja-JP" sz="1600" dirty="0" err="1">
                <a:latin typeface="Calibri" panose="020F0502020204030204" pitchFamily="34" charset="0"/>
                <a:cs typeface="Calibri" panose="020F0502020204030204" pitchFamily="34" charset="0"/>
              </a:rPr>
              <a:t>mnt</a:t>
            </a:r>
            <a:r>
              <a:rPr kumimoji="1" lang="en-US" altLang="ja-JP" sz="1600" dirty="0">
                <a:latin typeface="Calibri" panose="020F0502020204030204" pitchFamily="34" charset="0"/>
                <a:cs typeface="Calibri" panose="020F0502020204030204" pitchFamily="34" charset="0"/>
              </a:rPr>
              <a:t>/c/temp/</a:t>
            </a:r>
            <a:r>
              <a:rPr kumimoji="1" lang="en-US" altLang="ja-JP" sz="1600" dirty="0" err="1">
                <a:latin typeface="Calibri" panose="020F0502020204030204" pitchFamily="34" charset="0"/>
                <a:cs typeface="Calibri" panose="020F0502020204030204" pitchFamily="34" charset="0"/>
              </a:rPr>
              <a:t>mitsubishiCITL</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tar –</a:t>
            </a:r>
            <a:r>
              <a:rPr kumimoji="1" lang="en-US" altLang="ja-JP" sz="1600" dirty="0" err="1">
                <a:latin typeface="Calibri" panose="020F0502020204030204" pitchFamily="34" charset="0"/>
                <a:cs typeface="Calibri" panose="020F0502020204030204" pitchFamily="34" charset="0"/>
              </a:rPr>
              <a:t>xzf</a:t>
            </a:r>
            <a:r>
              <a:rPr kumimoji="1" lang="en-US" altLang="ja-JP" sz="1600" dirty="0">
                <a:latin typeface="Calibri" panose="020F0502020204030204" pitchFamily="34" charset="0"/>
                <a:cs typeface="Calibri" panose="020F0502020204030204" pitchFamily="34" charset="0"/>
              </a:rPr>
              <a:t> sip-4.19.25.tar.gz</a:t>
            </a:r>
          </a:p>
          <a:p>
            <a:pPr algn="l"/>
            <a:r>
              <a:rPr kumimoji="1" lang="en-US" altLang="ja-JP" sz="1600" dirty="0">
                <a:latin typeface="Calibri" panose="020F0502020204030204" pitchFamily="34" charset="0"/>
                <a:cs typeface="Calibri" panose="020F0502020204030204" pitchFamily="34" charset="0"/>
              </a:rPr>
              <a:t> cd sip-4.19.25</a:t>
            </a:r>
          </a:p>
          <a:p>
            <a:pPr algn="l"/>
            <a:r>
              <a:rPr kumimoji="1" lang="en-US" altLang="ja-JP" sz="1600" dirty="0">
                <a:latin typeface="Calibri" panose="020F0502020204030204" pitchFamily="34" charset="0"/>
                <a:cs typeface="Calibri" panose="020F0502020204030204" pitchFamily="34" charset="0"/>
              </a:rPr>
              <a:t> python3 configure.py</a:t>
            </a:r>
          </a:p>
        </p:txBody>
      </p:sp>
      <p:sp>
        <p:nvSpPr>
          <p:cNvPr id="7" name="TextBox 6">
            <a:extLst>
              <a:ext uri="{FF2B5EF4-FFF2-40B4-BE49-F238E27FC236}">
                <a16:creationId xmlns:a16="http://schemas.microsoft.com/office/drawing/2014/main" id="{DD22C127-E0BA-449D-B343-AB6EB301A39D}"/>
              </a:ext>
            </a:extLst>
          </p:cNvPr>
          <p:cNvSpPr txBox="1"/>
          <p:nvPr/>
        </p:nvSpPr>
        <p:spPr>
          <a:xfrm>
            <a:off x="588263" y="1065359"/>
            <a:ext cx="3578087"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Download SIP package from the link</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90717B8C-D3DE-4A2C-BFD0-900A360241B7}"/>
              </a:ext>
            </a:extLst>
          </p:cNvPr>
          <p:cNvPicPr>
            <a:picLocks noChangeAspect="1"/>
          </p:cNvPicPr>
          <p:nvPr/>
        </p:nvPicPr>
        <p:blipFill>
          <a:blip r:embed="rId3"/>
          <a:stretch>
            <a:fillRect/>
          </a:stretch>
        </p:blipFill>
        <p:spPr>
          <a:xfrm>
            <a:off x="5455479" y="2877157"/>
            <a:ext cx="5563026" cy="1434217"/>
          </a:xfrm>
          <a:prstGeom prst="rect">
            <a:avLst/>
          </a:prstGeom>
        </p:spPr>
      </p:pic>
      <p:sp>
        <p:nvSpPr>
          <p:cNvPr id="10" name="TextBox 9">
            <a:extLst>
              <a:ext uri="{FF2B5EF4-FFF2-40B4-BE49-F238E27FC236}">
                <a16:creationId xmlns:a16="http://schemas.microsoft.com/office/drawing/2014/main" id="{5414AFE8-56A9-4D4D-9BD7-82796CB32C5D}"/>
              </a:ext>
            </a:extLst>
          </p:cNvPr>
          <p:cNvSpPr txBox="1"/>
          <p:nvPr/>
        </p:nvSpPr>
        <p:spPr>
          <a:xfrm>
            <a:off x="782253" y="4311374"/>
            <a:ext cx="3578841" cy="492443"/>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make –j 4</a:t>
            </a:r>
          </a:p>
          <a:p>
            <a:pPr algn="l"/>
            <a:r>
              <a:rPr kumimoji="1" lang="en-US" altLang="ja-JP" sz="1600" dirty="0">
                <a:latin typeface="Calibri" panose="020F0502020204030204" pitchFamily="34" charset="0"/>
                <a:cs typeface="Calibri" panose="020F0502020204030204" pitchFamily="34" charset="0"/>
              </a:rPr>
              <a:t> make install</a:t>
            </a:r>
          </a:p>
        </p:txBody>
      </p:sp>
      <p:sp>
        <p:nvSpPr>
          <p:cNvPr id="11" name="TextBox 10">
            <a:extLst>
              <a:ext uri="{FF2B5EF4-FFF2-40B4-BE49-F238E27FC236}">
                <a16:creationId xmlns:a16="http://schemas.microsoft.com/office/drawing/2014/main" id="{9FC5A719-35A3-406E-9381-9A86FA8B5283}"/>
              </a:ext>
            </a:extLst>
          </p:cNvPr>
          <p:cNvSpPr txBox="1"/>
          <p:nvPr/>
        </p:nvSpPr>
        <p:spPr>
          <a:xfrm>
            <a:off x="371061" y="3987557"/>
            <a:ext cx="254000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Build SIP package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ED9DB2CE-7921-47BC-B907-35779EAE2A91}"/>
              </a:ext>
            </a:extLst>
          </p:cNvPr>
          <p:cNvSpPr txBox="1"/>
          <p:nvPr/>
        </p:nvSpPr>
        <p:spPr>
          <a:xfrm>
            <a:off x="371061" y="4901160"/>
            <a:ext cx="4033078"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Check if SIP was installed?</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88FCE86-7857-4A80-B7C0-F13C580A513C}"/>
              </a:ext>
            </a:extLst>
          </p:cNvPr>
          <p:cNvSpPr txBox="1"/>
          <p:nvPr/>
        </p:nvSpPr>
        <p:spPr>
          <a:xfrm>
            <a:off x="782253" y="5224978"/>
            <a:ext cx="1850512"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sip -V</a:t>
            </a:r>
            <a:endParaRPr kumimoji="1" lang="ja-JP" altLang="en-US" sz="1600" dirty="0" err="1">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F96D413-B69F-493C-ABA4-4E03DF01370B}"/>
              </a:ext>
            </a:extLst>
          </p:cNvPr>
          <p:cNvSpPr txBox="1"/>
          <p:nvPr/>
        </p:nvSpPr>
        <p:spPr>
          <a:xfrm>
            <a:off x="5910470" y="2288209"/>
            <a:ext cx="4837043"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Note: my working env:  WSL Ubuntu20.04</a:t>
            </a:r>
            <a:endParaRPr kumimoji="1" lang="ja-JP" altLang="en-US" sz="16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04771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90DD9-C7CA-4EC6-AC86-9BA65C34DCE9}"/>
              </a:ext>
            </a:extLst>
          </p:cNvPr>
          <p:cNvSpPr>
            <a:spLocks noGrp="1"/>
          </p:cNvSpPr>
          <p:nvPr>
            <p:ph type="title"/>
          </p:nvPr>
        </p:nvSpPr>
        <p:spPr/>
        <p:txBody>
          <a:bodyPr/>
          <a:lstStyle/>
          <a:p>
            <a:r>
              <a:rPr lang="en-US" altLang="ja-JP" dirty="0"/>
              <a:t>Shutdown MELIPC</a:t>
            </a:r>
            <a:r>
              <a:rPr lang="ja-JP" altLang="en-US" dirty="0"/>
              <a:t> </a:t>
            </a:r>
            <a:endParaRPr kumimoji="1" lang="ja-JP" altLang="en-US" dirty="0"/>
          </a:p>
        </p:txBody>
      </p:sp>
      <p:sp>
        <p:nvSpPr>
          <p:cNvPr id="3" name="TextBox 2">
            <a:extLst>
              <a:ext uri="{FF2B5EF4-FFF2-40B4-BE49-F238E27FC236}">
                <a16:creationId xmlns:a16="http://schemas.microsoft.com/office/drawing/2014/main" id="{E1DD55AA-18E2-496F-912A-E64F0816748F}"/>
              </a:ext>
            </a:extLst>
          </p:cNvPr>
          <p:cNvSpPr txBox="1"/>
          <p:nvPr/>
        </p:nvSpPr>
        <p:spPr>
          <a:xfrm>
            <a:off x="665408" y="1674254"/>
            <a:ext cx="7894750" cy="738664"/>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sync</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poweroff</a:t>
            </a:r>
            <a:endParaRPr kumimoji="1" lang="en-US" altLang="ja-JP" sz="1600" dirty="0">
              <a:latin typeface="Calibri" panose="020F0502020204030204" pitchFamily="34" charset="0"/>
              <a:cs typeface="Calibri" panose="020F0502020204030204" pitchFamily="34" charset="0"/>
            </a:endParaRPr>
          </a:p>
          <a:p>
            <a:pPr algn="l"/>
            <a:endParaRPr kumimoji="1" lang="ja-JP" altLang="en-US" sz="16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39218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41B1-C95A-4895-8E59-C4DDAA25396F}"/>
              </a:ext>
            </a:extLst>
          </p:cNvPr>
          <p:cNvSpPr>
            <a:spLocks noGrp="1"/>
          </p:cNvSpPr>
          <p:nvPr>
            <p:ph type="title"/>
          </p:nvPr>
        </p:nvSpPr>
        <p:spPr/>
        <p:txBody>
          <a:bodyPr/>
          <a:lstStyle/>
          <a:p>
            <a:r>
              <a:rPr kumimoji="1" lang="en-US" altLang="ja-JP" dirty="0">
                <a:latin typeface="游ゴシック" panose="020B0400000000000000" pitchFamily="34" charset="-128"/>
                <a:ea typeface="游ゴシック" panose="020B0400000000000000" pitchFamily="34" charset="-128"/>
              </a:rPr>
              <a:t>Ref:  About Azure IoT SDK for Python</a:t>
            </a:r>
            <a:endParaRPr kumimoji="1" lang="ja-JP" altLang="en-US" dirty="0">
              <a:latin typeface="游ゴシック" panose="020B0400000000000000" pitchFamily="34" charset="-128"/>
              <a:ea typeface="游ゴシック" panose="020B0400000000000000" pitchFamily="34" charset="-128"/>
            </a:endParaRPr>
          </a:p>
        </p:txBody>
      </p:sp>
      <p:sp>
        <p:nvSpPr>
          <p:cNvPr id="3" name="TextBox 2">
            <a:extLst>
              <a:ext uri="{FF2B5EF4-FFF2-40B4-BE49-F238E27FC236}">
                <a16:creationId xmlns:a16="http://schemas.microsoft.com/office/drawing/2014/main" id="{365B3194-6E0C-4739-AE05-1EB74988D644}"/>
              </a:ext>
            </a:extLst>
          </p:cNvPr>
          <p:cNvSpPr txBox="1"/>
          <p:nvPr/>
        </p:nvSpPr>
        <p:spPr>
          <a:xfrm>
            <a:off x="588263" y="1479582"/>
            <a:ext cx="1598945"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python</a:t>
            </a:r>
            <a:r>
              <a:rPr kumimoji="1" lang="ja-JP" altLang="en-US" sz="1600" dirty="0">
                <a:latin typeface="Calibri" panose="020F0502020204030204" pitchFamily="34" charset="0"/>
                <a:cs typeface="Calibri" panose="020F0502020204030204" pitchFamily="34" charset="0"/>
              </a:rPr>
              <a:t> </a:t>
            </a:r>
            <a:r>
              <a:rPr kumimoji="1" lang="en-US" altLang="ja-JP" sz="1600" dirty="0">
                <a:latin typeface="Calibri" panose="020F0502020204030204" pitchFamily="34" charset="0"/>
                <a:cs typeface="Calibri" panose="020F0502020204030204" pitchFamily="34" charset="0"/>
              </a:rPr>
              <a:t>--version</a:t>
            </a:r>
            <a:endParaRPr kumimoji="1" lang="ja-JP" altLang="en-US" sz="1600" dirty="0" err="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2BA3817-2495-47BA-B3E1-98A2F98F5CBC}"/>
              </a:ext>
            </a:extLst>
          </p:cNvPr>
          <p:cNvSpPr txBox="1"/>
          <p:nvPr/>
        </p:nvSpPr>
        <p:spPr>
          <a:xfrm>
            <a:off x="3190443" y="1898071"/>
            <a:ext cx="6584599" cy="1477328"/>
          </a:xfrm>
          <a:prstGeom prst="rect">
            <a:avLst/>
          </a:prstGeom>
          <a:solidFill>
            <a:srgbClr val="F2F2F2"/>
          </a:solidFill>
        </p:spPr>
        <p:txBody>
          <a:bodyPr wrap="square" lIns="0" tIns="0" rIns="0" bIns="0" rtlCol="0">
            <a:spAutoFit/>
          </a:bodyPr>
          <a:lstStyle/>
          <a:p>
            <a:pPr algn="l"/>
            <a:r>
              <a:rPr kumimoji="1" lang="en-US" altLang="ja-JP" sz="1600" dirty="0" err="1">
                <a:latin typeface="Calibri" panose="020F0502020204030204" pitchFamily="34" charset="0"/>
                <a:cs typeface="Calibri" panose="020F0502020204030204" pitchFamily="34" charset="0"/>
              </a:rPr>
              <a:t>wget</a:t>
            </a:r>
            <a:r>
              <a:rPr kumimoji="1" lang="en-US" altLang="ja-JP" sz="1600" dirty="0">
                <a:latin typeface="Calibri" panose="020F0502020204030204" pitchFamily="34" charset="0"/>
                <a:cs typeface="Calibri" panose="020F0502020204030204" pitchFamily="34" charset="0"/>
              </a:rPr>
              <a:t> https://www.python.org/ftp/python/3.7.10/Python-3.7.10.tgz</a:t>
            </a:r>
          </a:p>
          <a:p>
            <a:pPr algn="l"/>
            <a:r>
              <a:rPr kumimoji="1" lang="en-US" altLang="ja-JP" sz="1600" dirty="0">
                <a:latin typeface="Calibri" panose="020F0502020204030204" pitchFamily="34" charset="0"/>
                <a:cs typeface="Calibri" panose="020F0502020204030204" pitchFamily="34" charset="0"/>
              </a:rPr>
              <a:t>tar </a:t>
            </a:r>
            <a:r>
              <a:rPr kumimoji="1" lang="en-US" altLang="ja-JP" sz="1600" dirty="0" err="1">
                <a:latin typeface="Calibri" panose="020F0502020204030204" pitchFamily="34" charset="0"/>
                <a:cs typeface="Calibri" panose="020F0502020204030204" pitchFamily="34" charset="0"/>
              </a:rPr>
              <a:t>zxvf</a:t>
            </a:r>
            <a:r>
              <a:rPr kumimoji="1" lang="en-US" altLang="ja-JP" sz="1600" dirty="0">
                <a:latin typeface="Calibri" panose="020F0502020204030204" pitchFamily="34" charset="0"/>
                <a:cs typeface="Calibri" panose="020F0502020204030204" pitchFamily="34" charset="0"/>
              </a:rPr>
              <a:t> Python-3.7.10.tgz </a:t>
            </a:r>
          </a:p>
          <a:p>
            <a:pPr algn="l"/>
            <a:r>
              <a:rPr kumimoji="1" lang="en-US" altLang="ja-JP" sz="1600" dirty="0">
                <a:latin typeface="Calibri" panose="020F0502020204030204" pitchFamily="34" charset="0"/>
                <a:cs typeface="Calibri" panose="020F0502020204030204" pitchFamily="34" charset="0"/>
              </a:rPr>
              <a:t>cd Python-3.7.10/</a:t>
            </a:r>
          </a:p>
          <a:p>
            <a:pPr algn="l"/>
            <a:r>
              <a:rPr kumimoji="1" lang="en-US" altLang="ja-JP" sz="1600" dirty="0">
                <a:latin typeface="Calibri" panose="020F0502020204030204" pitchFamily="34" charset="0"/>
                <a:cs typeface="Calibri" panose="020F0502020204030204" pitchFamily="34" charset="0"/>
              </a:rPr>
              <a:t>./configure --enable-optimizations</a:t>
            </a:r>
          </a:p>
          <a:p>
            <a:pPr algn="l"/>
            <a:r>
              <a:rPr kumimoji="1" lang="en-US" altLang="ja-JP" sz="1600" dirty="0">
                <a:latin typeface="Calibri" panose="020F0502020204030204" pitchFamily="34" charset="0"/>
                <a:cs typeface="Calibri" panose="020F0502020204030204" pitchFamily="34" charset="0"/>
              </a:rPr>
              <a:t>make -j4</a:t>
            </a:r>
          </a:p>
          <a:p>
            <a:pPr algn="l"/>
            <a:r>
              <a:rPr kumimoji="1" lang="en-US" altLang="ja-JP" sz="1600" dirty="0" err="1">
                <a:latin typeface="Calibri" panose="020F0502020204030204" pitchFamily="34" charset="0"/>
                <a:cs typeface="Calibri" panose="020F0502020204030204" pitchFamily="34" charset="0"/>
              </a:rPr>
              <a:t>sudo</a:t>
            </a:r>
            <a:r>
              <a:rPr kumimoji="1" lang="en-US" altLang="ja-JP" sz="1600" dirty="0">
                <a:latin typeface="Calibri" panose="020F0502020204030204" pitchFamily="34" charset="0"/>
                <a:cs typeface="Calibri" panose="020F0502020204030204" pitchFamily="34" charset="0"/>
              </a:rPr>
              <a:t> make </a:t>
            </a:r>
            <a:r>
              <a:rPr kumimoji="1" lang="en-US" altLang="ja-JP" sz="1600" dirty="0" err="1">
                <a:latin typeface="Calibri" panose="020F0502020204030204" pitchFamily="34" charset="0"/>
                <a:cs typeface="Calibri" panose="020F0502020204030204" pitchFamily="34" charset="0"/>
              </a:rPr>
              <a:t>altinstall</a:t>
            </a:r>
            <a:endParaRPr kumimoji="1" lang="ja-JP" altLang="en-US" sz="1600" dirty="0" err="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7C302ED-CD09-42AD-A7C7-0009634126F4}"/>
              </a:ext>
            </a:extLst>
          </p:cNvPr>
          <p:cNvSpPr txBox="1"/>
          <p:nvPr/>
        </p:nvSpPr>
        <p:spPr>
          <a:xfrm>
            <a:off x="882235" y="3754094"/>
            <a:ext cx="2591566"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pip install azure-</a:t>
            </a:r>
            <a:r>
              <a:rPr kumimoji="1" lang="en-US" altLang="ja-JP" sz="1600" dirty="0" err="1">
                <a:latin typeface="Calibri" panose="020F0502020204030204" pitchFamily="34" charset="0"/>
                <a:cs typeface="Calibri" panose="020F0502020204030204" pitchFamily="34" charset="0"/>
              </a:rPr>
              <a:t>iot</a:t>
            </a:r>
            <a:r>
              <a:rPr kumimoji="1" lang="en-US" altLang="ja-JP" sz="1600" dirty="0">
                <a:latin typeface="Calibri" panose="020F0502020204030204" pitchFamily="34" charset="0"/>
                <a:cs typeface="Calibri" panose="020F0502020204030204" pitchFamily="34" charset="0"/>
              </a:rPr>
              <a:t>-device</a:t>
            </a:r>
            <a:endParaRPr kumimoji="1" lang="ja-JP" altLang="en-US" sz="1600" dirty="0" err="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F58A43E-28DF-4917-853B-1F89C804392F}"/>
              </a:ext>
            </a:extLst>
          </p:cNvPr>
          <p:cNvSpPr txBox="1"/>
          <p:nvPr/>
        </p:nvSpPr>
        <p:spPr>
          <a:xfrm>
            <a:off x="468687" y="3507873"/>
            <a:ext cx="4222782" cy="246221"/>
          </a:xfrm>
          <a:prstGeom prst="rect">
            <a:avLst/>
          </a:prstGeom>
          <a:noFill/>
        </p:spPr>
        <p:txBody>
          <a:bodyPr wrap="square" lIns="0" tIns="0" rIns="0" bIns="0" rtlCol="0">
            <a:spAutoFit/>
          </a:bodyPr>
          <a:lstStyle/>
          <a:p>
            <a:pPr algn="l"/>
            <a:r>
              <a:rPr kumimoji="1" lang="en-US" altLang="ja-JP" sz="1600" dirty="0">
                <a:solidFill>
                  <a:srgbClr val="0078D4"/>
                </a:solidFill>
                <a:latin typeface="Calibri" panose="020F0502020204030204" pitchFamily="34" charset="0"/>
                <a:cs typeface="Calibri" panose="020F0502020204030204" pitchFamily="34" charset="0"/>
              </a:rPr>
              <a:t> install python package for Azure IoT</a:t>
            </a:r>
            <a:endParaRPr kumimoji="1" lang="ja-JP" altLang="en-US" sz="1600" dirty="0">
              <a:solidFill>
                <a:srgbClr val="0078D4"/>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9C8A687-B458-4283-8076-85ECA17CBA2F}"/>
              </a:ext>
            </a:extLst>
          </p:cNvPr>
          <p:cNvSpPr txBox="1"/>
          <p:nvPr/>
        </p:nvSpPr>
        <p:spPr>
          <a:xfrm>
            <a:off x="588263" y="1167124"/>
            <a:ext cx="3074038" cy="246221"/>
          </a:xfrm>
          <a:prstGeom prst="rect">
            <a:avLst/>
          </a:prstGeom>
          <a:noFill/>
        </p:spPr>
        <p:txBody>
          <a:bodyPr wrap="square" lIns="0" tIns="0" rIns="0" bIns="0" rtlCol="0">
            <a:spAutoFit/>
          </a:bodyPr>
          <a:lstStyle/>
          <a:p>
            <a:pPr algn="l"/>
            <a:r>
              <a:rPr kumimoji="1" lang="en-US" altLang="ja-JP" sz="1600" dirty="0">
                <a:solidFill>
                  <a:srgbClr val="0078D4"/>
                </a:solidFill>
                <a:latin typeface="Calibri" panose="020F0502020204030204" pitchFamily="34" charset="0"/>
                <a:cs typeface="Calibri" panose="020F0502020204030204" pitchFamily="34" charset="0"/>
              </a:rPr>
              <a:t>Make it sure Python version == 3.7?</a:t>
            </a:r>
            <a:endParaRPr kumimoji="1" lang="ja-JP" altLang="en-US" sz="1600" dirty="0" err="1">
              <a:solidFill>
                <a:srgbClr val="0078D4"/>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6185463-E890-4F27-BA0A-53582D589EE8}"/>
              </a:ext>
            </a:extLst>
          </p:cNvPr>
          <p:cNvSpPr txBox="1"/>
          <p:nvPr/>
        </p:nvSpPr>
        <p:spPr>
          <a:xfrm>
            <a:off x="3142963" y="1656445"/>
            <a:ext cx="2223967" cy="246221"/>
          </a:xfrm>
          <a:prstGeom prst="rect">
            <a:avLst/>
          </a:prstGeom>
          <a:noFill/>
        </p:spPr>
        <p:txBody>
          <a:bodyPr wrap="square" lIns="0" tIns="0" rIns="0" bIns="0" rtlCol="0">
            <a:spAutoFit/>
          </a:bodyPr>
          <a:lstStyle/>
          <a:p>
            <a:pPr algn="l"/>
            <a:r>
              <a:rPr kumimoji="1" lang="en-US" altLang="ja-JP" sz="1600" dirty="0">
                <a:solidFill>
                  <a:srgbClr val="0078D4"/>
                </a:solidFill>
                <a:latin typeface="Calibri" panose="020F0502020204030204" pitchFamily="34" charset="0"/>
                <a:cs typeface="Calibri" panose="020F0502020204030204" pitchFamily="34" charset="0"/>
              </a:rPr>
              <a:t>How to install Python 3.7</a:t>
            </a:r>
            <a:endParaRPr kumimoji="1" lang="ja-JP" altLang="en-US" sz="1600" dirty="0" err="1">
              <a:solidFill>
                <a:srgbClr val="0078D4"/>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DFAAABD-F327-456B-95A8-E23CD080DF1A}"/>
              </a:ext>
            </a:extLst>
          </p:cNvPr>
          <p:cNvSpPr txBox="1"/>
          <p:nvPr/>
        </p:nvSpPr>
        <p:spPr>
          <a:xfrm>
            <a:off x="987919" y="4686572"/>
            <a:ext cx="5196917"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git clone https://github.com/Azure/azure-iot-sdk-python</a:t>
            </a:r>
          </a:p>
        </p:txBody>
      </p:sp>
      <p:sp>
        <p:nvSpPr>
          <p:cNvPr id="13" name="TextBox 12">
            <a:extLst>
              <a:ext uri="{FF2B5EF4-FFF2-40B4-BE49-F238E27FC236}">
                <a16:creationId xmlns:a16="http://schemas.microsoft.com/office/drawing/2014/main" id="{F8C4B72B-9F8B-4D02-8A31-B3D21DCC487E}"/>
              </a:ext>
            </a:extLst>
          </p:cNvPr>
          <p:cNvSpPr txBox="1"/>
          <p:nvPr/>
        </p:nvSpPr>
        <p:spPr>
          <a:xfrm>
            <a:off x="546802" y="4326430"/>
            <a:ext cx="1943675" cy="246221"/>
          </a:xfrm>
          <a:prstGeom prst="rect">
            <a:avLst/>
          </a:prstGeom>
          <a:noFill/>
        </p:spPr>
        <p:txBody>
          <a:bodyPr wrap="square" lIns="0" tIns="0" rIns="0" bIns="0" rtlCol="0">
            <a:spAutoFit/>
          </a:bodyPr>
          <a:lstStyle/>
          <a:p>
            <a:pPr algn="l"/>
            <a:r>
              <a:rPr kumimoji="1" lang="en-US" altLang="ja-JP" sz="1600" dirty="0">
                <a:solidFill>
                  <a:srgbClr val="0078D4"/>
                </a:solidFill>
                <a:latin typeface="Calibri" panose="020F0502020204030204" pitchFamily="34" charset="0"/>
                <a:cs typeface="Calibri" panose="020F0502020204030204" pitchFamily="34" charset="0"/>
              </a:rPr>
              <a:t>Clone  Sample Codes</a:t>
            </a:r>
            <a:endParaRPr kumimoji="1" lang="ja-JP" altLang="en-US" sz="1600" dirty="0" err="1">
              <a:solidFill>
                <a:srgbClr val="0078D4"/>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E676B808-6D64-4F32-8176-489EED94AF67}"/>
              </a:ext>
            </a:extLst>
          </p:cNvPr>
          <p:cNvSpPr txBox="1"/>
          <p:nvPr/>
        </p:nvSpPr>
        <p:spPr>
          <a:xfrm>
            <a:off x="546802" y="5146371"/>
            <a:ext cx="4663793" cy="246221"/>
          </a:xfrm>
          <a:prstGeom prst="rect">
            <a:avLst/>
          </a:prstGeom>
          <a:noFill/>
        </p:spPr>
        <p:txBody>
          <a:bodyPr wrap="square" lIns="0" tIns="0" rIns="0" bIns="0" rtlCol="0">
            <a:spAutoFit/>
          </a:bodyPr>
          <a:lstStyle/>
          <a:p>
            <a:pPr algn="l"/>
            <a:r>
              <a:rPr kumimoji="1" lang="en-US" altLang="ja-JP" sz="1600" dirty="0">
                <a:solidFill>
                  <a:srgbClr val="0078D4"/>
                </a:solidFill>
                <a:latin typeface="Calibri" panose="020F0502020204030204" pitchFamily="34" charset="0"/>
                <a:cs typeface="Calibri" panose="020F0502020204030204" pitchFamily="34" charset="0"/>
              </a:rPr>
              <a:t>Change Directory to PnP Sample code</a:t>
            </a:r>
            <a:endParaRPr kumimoji="1" lang="ja-JP" altLang="en-US" sz="1600" dirty="0" err="1">
              <a:solidFill>
                <a:srgbClr val="0078D4"/>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EA5BBE60-68CB-4767-A8E2-8AB0256E2359}"/>
              </a:ext>
            </a:extLst>
          </p:cNvPr>
          <p:cNvSpPr txBox="1"/>
          <p:nvPr/>
        </p:nvSpPr>
        <p:spPr>
          <a:xfrm>
            <a:off x="987920" y="5434683"/>
            <a:ext cx="4852294"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cd azure-</a:t>
            </a:r>
            <a:r>
              <a:rPr kumimoji="1" lang="en-US" altLang="ja-JP" sz="1600" dirty="0" err="1">
                <a:latin typeface="Calibri" panose="020F0502020204030204" pitchFamily="34" charset="0"/>
                <a:cs typeface="Calibri" panose="020F0502020204030204" pitchFamily="34" charset="0"/>
              </a:rPr>
              <a:t>iot</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sdk</a:t>
            </a:r>
            <a:r>
              <a:rPr kumimoji="1" lang="en-US" altLang="ja-JP" sz="1600" dirty="0">
                <a:latin typeface="Calibri" panose="020F0502020204030204" pitchFamily="34" charset="0"/>
                <a:cs typeface="Calibri" panose="020F0502020204030204" pitchFamily="34" charset="0"/>
              </a:rPr>
              <a:t>-python\azure-</a:t>
            </a:r>
            <a:r>
              <a:rPr kumimoji="1" lang="en-US" altLang="ja-JP" sz="1600" dirty="0" err="1">
                <a:latin typeface="Calibri" panose="020F0502020204030204" pitchFamily="34" charset="0"/>
                <a:cs typeface="Calibri" panose="020F0502020204030204" pitchFamily="34" charset="0"/>
              </a:rPr>
              <a:t>iot</a:t>
            </a:r>
            <a:r>
              <a:rPr kumimoji="1" lang="en-US" altLang="ja-JP" sz="1600" dirty="0">
                <a:latin typeface="Calibri" panose="020F0502020204030204" pitchFamily="34" charset="0"/>
                <a:cs typeface="Calibri" panose="020F0502020204030204" pitchFamily="34" charset="0"/>
              </a:rPr>
              <a:t>-device\samples\</a:t>
            </a:r>
            <a:r>
              <a:rPr kumimoji="1" lang="en-US" altLang="ja-JP" sz="1600" dirty="0" err="1">
                <a:latin typeface="Calibri" panose="020F0502020204030204" pitchFamily="34" charset="0"/>
                <a:cs typeface="Calibri" panose="020F0502020204030204" pitchFamily="34" charset="0"/>
              </a:rPr>
              <a:t>pnp</a:t>
            </a:r>
            <a:endParaRPr kumimoji="1" lang="ja-JP" altLang="en-US" sz="16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49835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90A5-9A61-4ECB-85F7-6EB3965014D4}"/>
              </a:ext>
            </a:extLst>
          </p:cNvPr>
          <p:cNvSpPr>
            <a:spLocks noGrp="1"/>
          </p:cNvSpPr>
          <p:nvPr>
            <p:ph type="title"/>
          </p:nvPr>
        </p:nvSpPr>
        <p:spPr/>
        <p:txBody>
          <a:bodyPr/>
          <a:lstStyle/>
          <a:p>
            <a:r>
              <a:rPr kumimoji="1" lang="en-US" altLang="ja-JP" dirty="0"/>
              <a:t>Date Time Setting</a:t>
            </a:r>
            <a:endParaRPr kumimoji="1" lang="ja-JP" altLang="en-US" dirty="0"/>
          </a:p>
        </p:txBody>
      </p:sp>
      <p:sp>
        <p:nvSpPr>
          <p:cNvPr id="3" name="TextBox 2">
            <a:extLst>
              <a:ext uri="{FF2B5EF4-FFF2-40B4-BE49-F238E27FC236}">
                <a16:creationId xmlns:a16="http://schemas.microsoft.com/office/drawing/2014/main" id="{50C8542F-CE43-4340-BBF9-D9251F2ED87E}"/>
              </a:ext>
            </a:extLst>
          </p:cNvPr>
          <p:cNvSpPr txBox="1"/>
          <p:nvPr/>
        </p:nvSpPr>
        <p:spPr>
          <a:xfrm>
            <a:off x="946891" y="1564227"/>
            <a:ext cx="6326534" cy="738664"/>
          </a:xfrm>
          <a:prstGeom prst="rect">
            <a:avLst/>
          </a:prstGeom>
          <a:noFill/>
        </p:spPr>
        <p:txBody>
          <a:bodyPr wrap="square" lIns="0" tIns="0" rIns="0" bIns="0" rtlCol="0">
            <a:spAutoFit/>
          </a:bodyPr>
          <a:lstStyle/>
          <a:p>
            <a:pPr algn="l"/>
            <a:r>
              <a:rPr kumimoji="1" lang="en-US" altLang="ja-JP" sz="1600" dirty="0">
                <a:latin typeface="游ゴシック" panose="020B0400000000000000" pitchFamily="34" charset="-128"/>
                <a:ea typeface="游ゴシック" panose="020B0400000000000000" pitchFamily="34" charset="-128"/>
                <a:cs typeface="Calibri" panose="020F0502020204030204" pitchFamily="34" charset="0"/>
              </a:rPr>
              <a:t>GX</a:t>
            </a:r>
            <a:r>
              <a:rPr kumimoji="1" lang="ja-JP" altLang="en-US" sz="1600" dirty="0">
                <a:latin typeface="游ゴシック" panose="020B0400000000000000" pitchFamily="34" charset="-128"/>
                <a:ea typeface="游ゴシック" panose="020B0400000000000000" pitchFamily="34" charset="-128"/>
                <a:cs typeface="Calibri" panose="020F0502020204030204" pitchFamily="34" charset="0"/>
              </a:rPr>
              <a:t> </a:t>
            </a:r>
            <a:r>
              <a:rPr kumimoji="1" lang="en-US" altLang="ja-JP" sz="1600" dirty="0">
                <a:latin typeface="游ゴシック" panose="020B0400000000000000" pitchFamily="34" charset="-128"/>
                <a:ea typeface="游ゴシック" panose="020B0400000000000000" pitchFamily="34" charset="-128"/>
                <a:cs typeface="Calibri" panose="020F0502020204030204" pitchFamily="34" charset="0"/>
              </a:rPr>
              <a:t>Work3</a:t>
            </a:r>
          </a:p>
          <a:p>
            <a:pPr algn="l"/>
            <a:r>
              <a:rPr kumimoji="1" lang="ja-JP" altLang="en-US" sz="1600" dirty="0">
                <a:latin typeface="游ゴシック" panose="020B0400000000000000" pitchFamily="34" charset="-128"/>
                <a:ea typeface="游ゴシック" panose="020B0400000000000000" pitchFamily="34" charset="-128"/>
                <a:cs typeface="Calibri" panose="020F0502020204030204" pitchFamily="34" charset="0"/>
              </a:rPr>
              <a:t>　メニューバー</a:t>
            </a:r>
            <a:r>
              <a:rPr kumimoji="1" lang="en-US" altLang="ja-JP" sz="1600" dirty="0">
                <a:latin typeface="游ゴシック" panose="020B0400000000000000" pitchFamily="34" charset="-128"/>
                <a:ea typeface="游ゴシック" panose="020B0400000000000000" pitchFamily="34" charset="-128"/>
                <a:cs typeface="Calibri" panose="020F0502020204030204" pitchFamily="34" charset="0"/>
              </a:rPr>
              <a:t>(TOP) : </a:t>
            </a:r>
            <a:r>
              <a:rPr kumimoji="1" lang="ja-JP" altLang="en-US" sz="1600" dirty="0">
                <a:highlight>
                  <a:srgbClr val="FFFF00"/>
                </a:highlight>
                <a:latin typeface="游ゴシック" panose="020B0400000000000000" pitchFamily="34" charset="-128"/>
                <a:ea typeface="游ゴシック" panose="020B0400000000000000" pitchFamily="34" charset="-128"/>
                <a:cs typeface="Calibri" panose="020F0502020204030204" pitchFamily="34" charset="0"/>
              </a:rPr>
              <a:t>オンライン</a:t>
            </a:r>
            <a:endParaRPr kumimoji="1" lang="en-US" altLang="ja-JP" sz="1600" dirty="0">
              <a:highlight>
                <a:srgbClr val="FFFF00"/>
              </a:highlight>
              <a:latin typeface="游ゴシック" panose="020B0400000000000000" pitchFamily="34" charset="-128"/>
              <a:ea typeface="游ゴシック" panose="020B0400000000000000" pitchFamily="34" charset="-128"/>
              <a:cs typeface="Calibri" panose="020F0502020204030204" pitchFamily="34" charset="0"/>
            </a:endParaRPr>
          </a:p>
          <a:p>
            <a:pPr algn="l"/>
            <a:r>
              <a:rPr kumimoji="1" lang="en-US" altLang="ja-JP" sz="1600" dirty="0">
                <a:latin typeface="游ゴシック" panose="020B0400000000000000" pitchFamily="34" charset="-128"/>
                <a:ea typeface="游ゴシック" panose="020B0400000000000000" pitchFamily="34" charset="-128"/>
                <a:cs typeface="Calibri" panose="020F0502020204030204" pitchFamily="34" charset="0"/>
              </a:rPr>
              <a:t>  </a:t>
            </a:r>
            <a:r>
              <a:rPr kumimoji="1" lang="ja-JP" altLang="en-US" sz="1600" dirty="0">
                <a:latin typeface="游ゴシック" panose="020B0400000000000000" pitchFamily="34" charset="-128"/>
                <a:ea typeface="游ゴシック" panose="020B0400000000000000" pitchFamily="34" charset="-128"/>
                <a:cs typeface="Calibri" panose="020F0502020204030204" pitchFamily="34" charset="0"/>
              </a:rPr>
              <a:t>　　プルダウンメニュー：　時計設定</a:t>
            </a:r>
          </a:p>
        </p:txBody>
      </p:sp>
      <p:pic>
        <p:nvPicPr>
          <p:cNvPr id="5" name="Picture 4">
            <a:extLst>
              <a:ext uri="{FF2B5EF4-FFF2-40B4-BE49-F238E27FC236}">
                <a16:creationId xmlns:a16="http://schemas.microsoft.com/office/drawing/2014/main" id="{A39AC03F-CEEE-487A-A37B-2A7B44F5FA43}"/>
              </a:ext>
            </a:extLst>
          </p:cNvPr>
          <p:cNvPicPr>
            <a:picLocks noChangeAspect="1"/>
          </p:cNvPicPr>
          <p:nvPr/>
        </p:nvPicPr>
        <p:blipFill>
          <a:blip r:embed="rId2"/>
          <a:stretch>
            <a:fillRect/>
          </a:stretch>
        </p:blipFill>
        <p:spPr>
          <a:xfrm>
            <a:off x="1867437" y="2340087"/>
            <a:ext cx="7534232" cy="4341901"/>
          </a:xfrm>
          <a:prstGeom prst="rect">
            <a:avLst/>
          </a:prstGeom>
        </p:spPr>
      </p:pic>
      <p:sp>
        <p:nvSpPr>
          <p:cNvPr id="6" name="Rectangle 5">
            <a:extLst>
              <a:ext uri="{FF2B5EF4-FFF2-40B4-BE49-F238E27FC236}">
                <a16:creationId xmlns:a16="http://schemas.microsoft.com/office/drawing/2014/main" id="{13F428C5-FDED-4F52-930B-E107EE6A42E1}"/>
              </a:ext>
            </a:extLst>
          </p:cNvPr>
          <p:cNvSpPr/>
          <p:nvPr/>
        </p:nvSpPr>
        <p:spPr bwMode="auto">
          <a:xfrm>
            <a:off x="1961882" y="5632361"/>
            <a:ext cx="1455312" cy="25328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B41E80E8-BBE7-49C2-BF03-78606288A2F7}"/>
              </a:ext>
            </a:extLst>
          </p:cNvPr>
          <p:cNvSpPr/>
          <p:nvPr/>
        </p:nvSpPr>
        <p:spPr bwMode="auto">
          <a:xfrm>
            <a:off x="7203583" y="5984383"/>
            <a:ext cx="1021724" cy="32626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A6B880AC-D7F2-4619-A4ED-EF9A2792B989}"/>
              </a:ext>
            </a:extLst>
          </p:cNvPr>
          <p:cNvCxnSpPr/>
          <p:nvPr/>
        </p:nvCxnSpPr>
        <p:spPr>
          <a:xfrm>
            <a:off x="3417194" y="5855594"/>
            <a:ext cx="3730581" cy="386367"/>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474212-29BB-4600-92C0-AF376C6ADA14}"/>
              </a:ext>
            </a:extLst>
          </p:cNvPr>
          <p:cNvSpPr txBox="1"/>
          <p:nvPr/>
        </p:nvSpPr>
        <p:spPr>
          <a:xfrm>
            <a:off x="5670997" y="1933559"/>
            <a:ext cx="4683617" cy="492443"/>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R08CPU</a:t>
            </a:r>
            <a:r>
              <a:rPr kumimoji="1" lang="ja-JP" altLang="en-US" sz="1600" dirty="0">
                <a:solidFill>
                  <a:srgbClr val="FF0000"/>
                </a:solidFill>
                <a:latin typeface="Calibri" panose="020F0502020204030204" pitchFamily="34" charset="0"/>
                <a:cs typeface="Calibri" panose="020F0502020204030204" pitchFamily="34" charset="0"/>
              </a:rPr>
              <a:t>の時刻が、</a:t>
            </a:r>
            <a:r>
              <a:rPr kumimoji="1" lang="en-US" altLang="ja-JP" sz="1600" dirty="0">
                <a:solidFill>
                  <a:srgbClr val="FF0000"/>
                </a:solidFill>
                <a:latin typeface="Calibri" panose="020F0502020204030204" pitchFamily="34" charset="0"/>
                <a:cs typeface="Calibri" panose="020F0502020204030204" pitchFamily="34" charset="0"/>
              </a:rPr>
              <a:t>RD55UP12-V</a:t>
            </a:r>
            <a:r>
              <a:rPr kumimoji="1" lang="ja-JP" altLang="en-US" sz="1600" dirty="0">
                <a:solidFill>
                  <a:srgbClr val="FF0000"/>
                </a:solidFill>
                <a:latin typeface="Calibri" panose="020F0502020204030204" pitchFamily="34" charset="0"/>
                <a:cs typeface="Calibri" panose="020F0502020204030204" pitchFamily="34" charset="0"/>
              </a:rPr>
              <a:t>に同期されるので、</a:t>
            </a:r>
            <a:endParaRPr kumimoji="1" lang="en-US" altLang="ja-JP" sz="1600" dirty="0">
              <a:solidFill>
                <a:srgbClr val="FF0000"/>
              </a:solidFill>
              <a:latin typeface="Calibri" panose="020F0502020204030204" pitchFamily="34" charset="0"/>
              <a:cs typeface="Calibri" panose="020F0502020204030204" pitchFamily="34" charset="0"/>
            </a:endParaRPr>
          </a:p>
          <a:p>
            <a:pPr algn="l"/>
            <a:r>
              <a:rPr kumimoji="1" lang="en-US" altLang="ja-JP" sz="1600" dirty="0">
                <a:solidFill>
                  <a:srgbClr val="FF0000"/>
                </a:solidFill>
                <a:latin typeface="Calibri" panose="020F0502020204030204" pitchFamily="34" charset="0"/>
                <a:cs typeface="Calibri" panose="020F0502020204030204" pitchFamily="34" charset="0"/>
              </a:rPr>
              <a:t>RD55UP12-V</a:t>
            </a:r>
            <a:r>
              <a:rPr kumimoji="1" lang="ja-JP" altLang="en-US" sz="1600" dirty="0">
                <a:solidFill>
                  <a:srgbClr val="FF0000"/>
                </a:solidFill>
                <a:latin typeface="Calibri" panose="020F0502020204030204" pitchFamily="34" charset="0"/>
                <a:cs typeface="Calibri" panose="020F0502020204030204" pitchFamily="34" charset="0"/>
              </a:rPr>
              <a:t>側で時刻設定を行うことができない。</a:t>
            </a:r>
          </a:p>
        </p:txBody>
      </p:sp>
      <p:sp>
        <p:nvSpPr>
          <p:cNvPr id="11" name="TextBox 10">
            <a:extLst>
              <a:ext uri="{FF2B5EF4-FFF2-40B4-BE49-F238E27FC236}">
                <a16:creationId xmlns:a16="http://schemas.microsoft.com/office/drawing/2014/main" id="{2DF3B56E-FEED-4433-B718-1918F6229B37}"/>
              </a:ext>
            </a:extLst>
          </p:cNvPr>
          <p:cNvSpPr txBox="1"/>
          <p:nvPr/>
        </p:nvSpPr>
        <p:spPr>
          <a:xfrm>
            <a:off x="5490693" y="741988"/>
            <a:ext cx="4155584" cy="492443"/>
          </a:xfrm>
          <a:prstGeom prst="rect">
            <a:avLst/>
          </a:prstGeom>
          <a:solidFill>
            <a:schemeClr val="accent3">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R08CPU</a:t>
            </a:r>
            <a:r>
              <a:rPr kumimoji="1" lang="ja-JP" altLang="en-US" sz="1600" dirty="0">
                <a:latin typeface="Calibri" panose="020F0502020204030204" pitchFamily="34" charset="0"/>
                <a:cs typeface="Calibri" panose="020F0502020204030204" pitchFamily="34" charset="0"/>
              </a:rPr>
              <a:t>機器側で時刻設定を行わないと、</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Python 3.7</a:t>
            </a:r>
            <a:r>
              <a:rPr kumimoji="1" lang="ja-JP" altLang="en-US" sz="1600" dirty="0">
                <a:latin typeface="Calibri" panose="020F0502020204030204" pitchFamily="34" charset="0"/>
                <a:cs typeface="Calibri" panose="020F0502020204030204" pitchFamily="34" charset="0"/>
              </a:rPr>
              <a:t>のコンパイルで問題が発生する</a:t>
            </a:r>
          </a:p>
        </p:txBody>
      </p:sp>
    </p:spTree>
    <p:extLst>
      <p:ext uri="{BB962C8B-B14F-4D97-AF65-F5344CB8AC3E}">
        <p14:creationId xmlns:p14="http://schemas.microsoft.com/office/powerpoint/2010/main" val="7637341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CDFC-B446-4B8E-8D06-ED7C0A2A6B74}"/>
              </a:ext>
            </a:extLst>
          </p:cNvPr>
          <p:cNvSpPr>
            <a:spLocks noGrp="1"/>
          </p:cNvSpPr>
          <p:nvPr>
            <p:ph type="title"/>
          </p:nvPr>
        </p:nvSpPr>
        <p:spPr/>
        <p:txBody>
          <a:bodyPr/>
          <a:lstStyle/>
          <a:p>
            <a:r>
              <a:rPr kumimoji="1" lang="en-US" altLang="ja-JP" dirty="0"/>
              <a:t>Trouble Shooting : R08CPU – Error Code : H2200</a:t>
            </a:r>
            <a:endParaRPr kumimoji="1" lang="ja-JP" altLang="en-US" dirty="0"/>
          </a:p>
        </p:txBody>
      </p:sp>
      <p:pic>
        <p:nvPicPr>
          <p:cNvPr id="4" name="Picture 3">
            <a:extLst>
              <a:ext uri="{FF2B5EF4-FFF2-40B4-BE49-F238E27FC236}">
                <a16:creationId xmlns:a16="http://schemas.microsoft.com/office/drawing/2014/main" id="{E65B2916-8E44-4B90-BE5A-F2DBA4979E60}"/>
              </a:ext>
            </a:extLst>
          </p:cNvPr>
          <p:cNvPicPr>
            <a:picLocks noChangeAspect="1"/>
          </p:cNvPicPr>
          <p:nvPr/>
        </p:nvPicPr>
        <p:blipFill>
          <a:blip r:embed="rId2"/>
          <a:stretch>
            <a:fillRect/>
          </a:stretch>
        </p:blipFill>
        <p:spPr>
          <a:xfrm>
            <a:off x="647170" y="1337757"/>
            <a:ext cx="5448830" cy="4633655"/>
          </a:xfrm>
          <a:prstGeom prst="rect">
            <a:avLst/>
          </a:prstGeom>
        </p:spPr>
      </p:pic>
    </p:spTree>
    <p:extLst>
      <p:ext uri="{BB962C8B-B14F-4D97-AF65-F5344CB8AC3E}">
        <p14:creationId xmlns:p14="http://schemas.microsoft.com/office/powerpoint/2010/main" val="33564859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CBB3-6C2B-4260-92A9-AAB00C768026}"/>
              </a:ext>
            </a:extLst>
          </p:cNvPr>
          <p:cNvSpPr>
            <a:spLocks noGrp="1"/>
          </p:cNvSpPr>
          <p:nvPr>
            <p:ph type="title"/>
          </p:nvPr>
        </p:nvSpPr>
        <p:spPr/>
        <p:txBody>
          <a:bodyPr/>
          <a:lstStyle/>
          <a:p>
            <a:r>
              <a:rPr kumimoji="1" lang="en-US" altLang="ja-JP" dirty="0"/>
              <a:t>Azure IoT SDK for Python –API for </a:t>
            </a:r>
            <a:r>
              <a:rPr kumimoji="1" lang="en-US" altLang="ja-JP" dirty="0">
                <a:solidFill>
                  <a:srgbClr val="0070C0"/>
                </a:solidFill>
              </a:rPr>
              <a:t>Device Provisioning</a:t>
            </a:r>
            <a:endParaRPr kumimoji="1" lang="ja-JP" altLang="en-US" dirty="0">
              <a:solidFill>
                <a:srgbClr val="0070C0"/>
              </a:solidFill>
            </a:endParaRPr>
          </a:p>
        </p:txBody>
      </p:sp>
      <p:sp>
        <p:nvSpPr>
          <p:cNvPr id="3" name="TextBox 2">
            <a:extLst>
              <a:ext uri="{FF2B5EF4-FFF2-40B4-BE49-F238E27FC236}">
                <a16:creationId xmlns:a16="http://schemas.microsoft.com/office/drawing/2014/main" id="{BCF66A63-6149-46E0-ABA5-764D3ADAE1BB}"/>
              </a:ext>
            </a:extLst>
          </p:cNvPr>
          <p:cNvSpPr txBox="1"/>
          <p:nvPr/>
        </p:nvSpPr>
        <p:spPr>
          <a:xfrm>
            <a:off x="607391" y="1018880"/>
            <a:ext cx="10977218"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https://docs.microsoft.com/ja-jp/python/api/azure-iot-device/azure.iot.device?view=azure-python</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ADD34C0-45DB-437F-BC55-8512F612DD6E}"/>
              </a:ext>
            </a:extLst>
          </p:cNvPr>
          <p:cNvSpPr txBox="1"/>
          <p:nvPr/>
        </p:nvSpPr>
        <p:spPr>
          <a:xfrm>
            <a:off x="481496" y="1783489"/>
            <a:ext cx="2800626" cy="246221"/>
          </a:xfrm>
          <a:prstGeom prst="rect">
            <a:avLst/>
          </a:prstGeom>
          <a:noFill/>
        </p:spPr>
        <p:txBody>
          <a:bodyPr wrap="square" lIns="0" tIns="0" rIns="0" bIns="0" rtlCol="0">
            <a:spAutoFit/>
          </a:bodyPr>
          <a:lstStyle/>
          <a:p>
            <a:pPr algn="l"/>
            <a:r>
              <a:rPr kumimoji="1" lang="en-US" altLang="ja-JP" sz="1600" b="1" dirty="0">
                <a:solidFill>
                  <a:srgbClr val="0070C0"/>
                </a:solidFill>
                <a:latin typeface="Calibri" panose="020F0502020204030204" pitchFamily="34" charset="0"/>
                <a:cs typeface="Calibri" panose="020F0502020204030204" pitchFamily="34" charset="0"/>
              </a:rPr>
              <a:t>Create Provisioning Device Client</a:t>
            </a:r>
            <a:endParaRPr kumimoji="1" lang="ja-JP" altLang="en-US" sz="1600" b="1" dirty="0" err="1">
              <a:solidFill>
                <a:srgbClr val="0070C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08EA3CB-7C29-4A6B-A5AE-29C73732C63A}"/>
              </a:ext>
            </a:extLst>
          </p:cNvPr>
          <p:cNvSpPr txBox="1"/>
          <p:nvPr/>
        </p:nvSpPr>
        <p:spPr>
          <a:xfrm>
            <a:off x="3375991" y="1746836"/>
            <a:ext cx="6745356"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a:latin typeface="Calibri" panose="020F0502020204030204" pitchFamily="34" charset="0"/>
                <a:cs typeface="Calibri" panose="020F0502020204030204" pitchFamily="34" charset="0"/>
              </a:rPr>
              <a:t>Registration of a device with provisioning service using Symmetric Key or X509</a:t>
            </a:r>
            <a:endParaRPr kumimoji="1" lang="ja-JP" altLang="en-US" sz="1600" dirty="0" err="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475C0ED-6494-403D-B758-2347F1DC8B42}"/>
              </a:ext>
            </a:extLst>
          </p:cNvPr>
          <p:cNvSpPr txBox="1"/>
          <p:nvPr/>
        </p:nvSpPr>
        <p:spPr>
          <a:xfrm>
            <a:off x="607391" y="2186939"/>
            <a:ext cx="9212470" cy="246221"/>
          </a:xfrm>
          <a:prstGeom prst="rect">
            <a:avLst/>
          </a:prstGeom>
          <a:noFill/>
        </p:spPr>
        <p:txBody>
          <a:bodyPr wrap="square" lIns="0" tIns="0" rIns="0" bIns="0" rtlCol="0">
            <a:spAutoFit/>
          </a:bodyPr>
          <a:lstStyle/>
          <a:p>
            <a:pPr algn="l"/>
            <a:r>
              <a:rPr kumimoji="1" lang="en-US" altLang="ja-JP" sz="1600" dirty="0" err="1">
                <a:solidFill>
                  <a:srgbClr val="0070C0"/>
                </a:solidFill>
                <a:latin typeface="Calibri" panose="020F0502020204030204" pitchFamily="34" charset="0"/>
                <a:cs typeface="Calibri" panose="020F0502020204030204" pitchFamily="34" charset="0"/>
              </a:rPr>
              <a:t>create_from_symmetric_key</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provisioning_host</a:t>
            </a: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FFE8FF"/>
                </a:highlight>
                <a:latin typeface="Calibri" panose="020F0502020204030204" pitchFamily="34" charset="0"/>
                <a:cs typeface="Calibri" panose="020F0502020204030204" pitchFamily="34" charset="0"/>
              </a:rPr>
              <a:t>registration_id</a:t>
            </a: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CCFFCC"/>
                </a:highlight>
                <a:latin typeface="Calibri" panose="020F0502020204030204" pitchFamily="34" charset="0"/>
                <a:cs typeface="Calibri" panose="020F0502020204030204" pitchFamily="34" charset="0"/>
              </a:rPr>
              <a:t>id_scope</a:t>
            </a: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FFFFCC"/>
                </a:highlight>
                <a:latin typeface="Calibri" panose="020F0502020204030204" pitchFamily="34" charset="0"/>
                <a:cs typeface="Calibri" panose="020F0502020204030204" pitchFamily="34" charset="0"/>
              </a:rPr>
              <a:t>symmetric_key</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kwargs</a:t>
            </a:r>
            <a:r>
              <a:rPr kumimoji="1" lang="en-US" altLang="ja-JP" sz="1600" dirty="0">
                <a:latin typeface="Calibri" panose="020F0502020204030204" pitchFamily="34" charset="0"/>
                <a:cs typeface="Calibri" panose="020F0502020204030204" pitchFamily="34" charset="0"/>
              </a:rPr>
              <a:t>)</a:t>
            </a:r>
            <a:endParaRPr kumimoji="1" lang="ja-JP" altLang="en-US" sz="1600" dirty="0" err="1">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A40AAA0-8956-4972-BABB-CD73F18FDCDF}"/>
              </a:ext>
            </a:extLst>
          </p:cNvPr>
          <p:cNvSpPr txBox="1"/>
          <p:nvPr/>
        </p:nvSpPr>
        <p:spPr>
          <a:xfrm>
            <a:off x="607391" y="3973994"/>
            <a:ext cx="810958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create_from_x509_certificate</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provisioning_host</a:t>
            </a: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FFE8FF"/>
                </a:highlight>
                <a:latin typeface="Calibri" panose="020F0502020204030204" pitchFamily="34" charset="0"/>
                <a:cs typeface="Calibri" panose="020F0502020204030204" pitchFamily="34" charset="0"/>
              </a:rPr>
              <a:t>registration_id</a:t>
            </a: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CCFFCC"/>
                </a:highlight>
                <a:latin typeface="Calibri" panose="020F0502020204030204" pitchFamily="34" charset="0"/>
                <a:cs typeface="Calibri" panose="020F0502020204030204" pitchFamily="34" charset="0"/>
              </a:rPr>
              <a:t>id_scope</a:t>
            </a:r>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FF0000"/>
                </a:solidFill>
                <a:highlight>
                  <a:srgbClr val="FFFFCC"/>
                </a:highlight>
                <a:latin typeface="Calibri" panose="020F0502020204030204" pitchFamily="34" charset="0"/>
                <a:cs typeface="Calibri" panose="020F0502020204030204" pitchFamily="34" charset="0"/>
              </a:rPr>
              <a:t>x509</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kwargs</a:t>
            </a:r>
            <a:r>
              <a:rPr kumimoji="1" lang="en-US" altLang="ja-JP" sz="1600" dirty="0">
                <a:latin typeface="Calibri" panose="020F0502020204030204" pitchFamily="34" charset="0"/>
                <a:cs typeface="Calibri" panose="020F0502020204030204" pitchFamily="34" charset="0"/>
              </a:rPr>
              <a:t>)</a:t>
            </a:r>
            <a:endParaRPr kumimoji="1" lang="ja-JP" altLang="en-US" sz="1600" dirty="0" err="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FE12EFB-E665-4879-9548-87932D04B598}"/>
              </a:ext>
            </a:extLst>
          </p:cNvPr>
          <p:cNvSpPr txBox="1"/>
          <p:nvPr/>
        </p:nvSpPr>
        <p:spPr>
          <a:xfrm>
            <a:off x="1080052" y="2656864"/>
            <a:ext cx="3286539" cy="246221"/>
          </a:xfrm>
          <a:prstGeom prst="rect">
            <a:avLst/>
          </a:prstGeom>
          <a:noFill/>
        </p:spPr>
        <p:txBody>
          <a:bodyPr wrap="square" lIns="0" tIns="0" rIns="0" bIns="0" rtlCol="0">
            <a:spAutoFit/>
          </a:bodyPr>
          <a:lstStyle/>
          <a:p>
            <a:pPr algn="l"/>
            <a:r>
              <a:rPr kumimoji="1" lang="en-US" altLang="ja-JP" sz="1600">
                <a:solidFill>
                  <a:srgbClr val="FF0000"/>
                </a:solidFill>
                <a:latin typeface="Calibri" panose="020F0502020204030204" pitchFamily="34" charset="0"/>
                <a:cs typeface="Calibri" panose="020F0502020204030204" pitchFamily="34" charset="0"/>
              </a:rPr>
              <a:t>global.azure-devices-provisioning.net</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FA48DFFE-D85E-481B-9AF2-2E24AE1D107C}"/>
              </a:ext>
            </a:extLst>
          </p:cNvPr>
          <p:cNvCxnSpPr/>
          <p:nvPr/>
        </p:nvCxnSpPr>
        <p:spPr>
          <a:xfrm flipV="1">
            <a:off x="2601843" y="2433160"/>
            <a:ext cx="901148" cy="21827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29E2AA-6981-4A3F-8A53-28CEA5E9A7E2}"/>
              </a:ext>
            </a:extLst>
          </p:cNvPr>
          <p:cNvSpPr txBox="1"/>
          <p:nvPr/>
        </p:nvSpPr>
        <p:spPr>
          <a:xfrm>
            <a:off x="8351079" y="2857042"/>
            <a:ext cx="3233530" cy="984885"/>
          </a:xfrm>
          <a:prstGeom prst="rect">
            <a:avLst/>
          </a:prstGeom>
          <a:noFill/>
          <a:ln>
            <a:solidFill>
              <a:srgbClr val="FF0000"/>
            </a:solidFill>
          </a:ln>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websockets</a:t>
            </a:r>
            <a:r>
              <a:rPr kumimoji="1" lang="en-US" altLang="ja-JP" sz="1600" dirty="0">
                <a:latin typeface="Calibri" panose="020F0502020204030204" pitchFamily="34" charset="0"/>
                <a:cs typeface="Calibri" panose="020F0502020204030204" pitchFamily="34" charset="0"/>
              </a:rPr>
              <a:t> (bool) :  </a:t>
            </a:r>
            <a:r>
              <a:rPr kumimoji="1" lang="en-US" altLang="ja-JP" sz="1600" dirty="0">
                <a:solidFill>
                  <a:srgbClr val="00B050"/>
                </a:solidFill>
                <a:latin typeface="Calibri" panose="020F0502020204030204" pitchFamily="34" charset="0"/>
                <a:cs typeface="Calibri" panose="020F0502020204030204" pitchFamily="34" charset="0"/>
              </a:rPr>
              <a:t>false(</a:t>
            </a:r>
            <a:r>
              <a:rPr kumimoji="1" lang="en-US" altLang="ja-JP" sz="1600" dirty="0" err="1">
                <a:solidFill>
                  <a:srgbClr val="00B050"/>
                </a:solidFill>
                <a:latin typeface="Calibri" panose="020F0502020204030204" pitchFamily="34" charset="0"/>
                <a:cs typeface="Calibri" panose="020F0502020204030204" pitchFamily="34" charset="0"/>
              </a:rPr>
              <a:t>defalt</a:t>
            </a:r>
            <a:r>
              <a:rPr kumimoji="1" lang="en-US" altLang="ja-JP" sz="1600" dirty="0">
                <a:solidFill>
                  <a:srgbClr val="00B050"/>
                </a:solidFill>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cipher (str or list)  : </a:t>
            </a:r>
            <a:r>
              <a:rPr kumimoji="1" lang="en-US" altLang="ja-JP" sz="1600" dirty="0">
                <a:solidFill>
                  <a:srgbClr val="00B050"/>
                </a:solidFill>
                <a:latin typeface="Calibri" panose="020F0502020204030204" pitchFamily="34" charset="0"/>
                <a:cs typeface="Calibri" panose="020F0502020204030204" pitchFamily="34" charset="0"/>
              </a:rPr>
              <a:t>cipher suite strings </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proxy_options</a:t>
            </a:r>
            <a:r>
              <a:rPr kumimoji="1" lang="en-US" altLang="ja-JP" sz="1600" dirty="0">
                <a:latin typeface="Calibri" panose="020F0502020204030204" pitchFamily="34" charset="0"/>
                <a:cs typeface="Calibri" panose="020F0502020204030204" pitchFamily="34" charset="0"/>
              </a:rPr>
              <a:t> : </a:t>
            </a:r>
            <a:r>
              <a:rPr kumimoji="1" lang="en-US" altLang="ja-JP" sz="1600" dirty="0">
                <a:solidFill>
                  <a:srgbClr val="00B050"/>
                </a:solidFill>
                <a:latin typeface="Calibri" panose="020F0502020204030204" pitchFamily="34" charset="0"/>
                <a:cs typeface="Calibri" panose="020F0502020204030204" pitchFamily="34" charset="0"/>
              </a:rPr>
              <a:t>if necessary…</a:t>
            </a:r>
          </a:p>
          <a:p>
            <a:pPr algn="l"/>
            <a:r>
              <a:rPr kumimoji="1" lang="en-US" altLang="ja-JP" sz="1600" dirty="0">
                <a:latin typeface="Calibri" panose="020F0502020204030204" pitchFamily="34" charset="0"/>
                <a:cs typeface="Calibri" panose="020F0502020204030204" pitchFamily="34" charset="0"/>
              </a:rPr>
              <a:t> keepalive (int)  : </a:t>
            </a:r>
            <a:r>
              <a:rPr kumimoji="1" lang="en-US" altLang="ja-JP" sz="1600" dirty="0">
                <a:solidFill>
                  <a:srgbClr val="00B050"/>
                </a:solidFill>
                <a:latin typeface="Calibri" panose="020F0502020204030204" pitchFamily="34" charset="0"/>
                <a:cs typeface="Calibri" panose="020F0502020204030204" pitchFamily="34" charset="0"/>
              </a:rPr>
              <a:t>60 sec(default)</a:t>
            </a:r>
            <a:endParaRPr kumimoji="1" lang="ja-JP" altLang="en-US" sz="1600" dirty="0" err="1">
              <a:solidFill>
                <a:srgbClr val="00B050"/>
              </a:solidFill>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36320C03-4BEF-4053-BFBA-A46BE83B6AF9}"/>
              </a:ext>
            </a:extLst>
          </p:cNvPr>
          <p:cNvCxnSpPr/>
          <p:nvPr/>
        </p:nvCxnSpPr>
        <p:spPr>
          <a:xfrm flipH="1" flipV="1">
            <a:off x="8565322" y="2433160"/>
            <a:ext cx="596348" cy="42753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BD14C5-25FB-4D9B-B186-8F6C63065E92}"/>
              </a:ext>
            </a:extLst>
          </p:cNvPr>
          <p:cNvSpPr txBox="1"/>
          <p:nvPr/>
        </p:nvSpPr>
        <p:spPr>
          <a:xfrm>
            <a:off x="3375991" y="3226373"/>
            <a:ext cx="3675269"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(string) : copy and paste from DPS </a:t>
            </a:r>
            <a:r>
              <a:rPr kumimoji="1" lang="en-US" altLang="ja-JP" sz="1600" dirty="0" err="1">
                <a:solidFill>
                  <a:srgbClr val="FF0000"/>
                </a:solidFill>
                <a:latin typeface="Calibri" panose="020F0502020204030204" pitchFamily="34" charset="0"/>
                <a:cs typeface="Calibri" panose="020F0502020204030204" pitchFamily="34" charset="0"/>
              </a:rPr>
              <a:t>servcie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2D7D7E2E-176F-4A60-B3F4-72170B844FEF}"/>
              </a:ext>
            </a:extLst>
          </p:cNvPr>
          <p:cNvCxnSpPr/>
          <p:nvPr/>
        </p:nvCxnSpPr>
        <p:spPr>
          <a:xfrm flipV="1">
            <a:off x="5057913" y="2433160"/>
            <a:ext cx="375478" cy="869269"/>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3C26B6-2D10-4066-9999-02E524AD58E1}"/>
              </a:ext>
            </a:extLst>
          </p:cNvPr>
          <p:cNvCxnSpPr/>
          <p:nvPr/>
        </p:nvCxnSpPr>
        <p:spPr>
          <a:xfrm>
            <a:off x="5024782" y="3472594"/>
            <a:ext cx="320261" cy="55419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6080E2-4976-44F7-B783-12A50B11BD4E}"/>
              </a:ext>
            </a:extLst>
          </p:cNvPr>
          <p:cNvCxnSpPr/>
          <p:nvPr/>
        </p:nvCxnSpPr>
        <p:spPr>
          <a:xfrm flipV="1">
            <a:off x="5057913" y="2433160"/>
            <a:ext cx="1258957" cy="79321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4EA1D33-6214-4F14-B523-B81126D45F24}"/>
              </a:ext>
            </a:extLst>
          </p:cNvPr>
          <p:cNvCxnSpPr>
            <a:stCxn id="15" idx="0"/>
          </p:cNvCxnSpPr>
          <p:nvPr/>
        </p:nvCxnSpPr>
        <p:spPr>
          <a:xfrm flipV="1">
            <a:off x="5213626" y="2396864"/>
            <a:ext cx="2150165" cy="829509"/>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8C24115-C594-4BC6-BE0D-9B6950BEEC70}"/>
              </a:ext>
            </a:extLst>
          </p:cNvPr>
          <p:cNvSpPr txBox="1"/>
          <p:nvPr/>
        </p:nvSpPr>
        <p:spPr>
          <a:xfrm>
            <a:off x="607391" y="5201908"/>
            <a:ext cx="1325218"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solidFill>
                  <a:srgbClr val="0070C0"/>
                </a:solidFill>
                <a:latin typeface="Calibri" panose="020F0502020204030204" pitchFamily="34" charset="0"/>
                <a:cs typeface="Calibri" panose="020F0502020204030204" pitchFamily="34" charset="0"/>
              </a:rPr>
              <a:t>retister</a:t>
            </a:r>
            <a:r>
              <a:rPr kumimoji="1" lang="en-US" altLang="ja-JP" sz="1600" dirty="0">
                <a:latin typeface="Calibri" panose="020F0502020204030204" pitchFamily="34" charset="0"/>
                <a:cs typeface="Calibri" panose="020F0502020204030204" pitchFamily="34" charset="0"/>
              </a:rPr>
              <a:t>()</a:t>
            </a:r>
            <a:endParaRPr kumimoji="1" lang="ja-JP" altLang="en-US" sz="1600" dirty="0" err="1">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9F700EB-C653-4E11-BE68-9A4399F444ED}"/>
              </a:ext>
            </a:extLst>
          </p:cNvPr>
          <p:cNvSpPr txBox="1"/>
          <p:nvPr/>
        </p:nvSpPr>
        <p:spPr>
          <a:xfrm>
            <a:off x="481496" y="4890771"/>
            <a:ext cx="6263861" cy="246221"/>
          </a:xfrm>
          <a:prstGeom prst="rect">
            <a:avLst/>
          </a:prstGeom>
          <a:noFill/>
        </p:spPr>
        <p:txBody>
          <a:bodyPr wrap="square" lIns="0" tIns="0" rIns="0" bIns="0" rtlCol="0">
            <a:spAutoFit/>
          </a:bodyPr>
          <a:lstStyle/>
          <a:p>
            <a:pPr algn="l"/>
            <a:r>
              <a:rPr kumimoji="1" lang="en-US" altLang="ja-JP" sz="1600" b="1">
                <a:solidFill>
                  <a:srgbClr val="0070C0"/>
                </a:solidFill>
                <a:latin typeface="Calibri" panose="020F0502020204030204" pitchFamily="34" charset="0"/>
                <a:cs typeface="Calibri" panose="020F0502020204030204" pitchFamily="34" charset="0"/>
              </a:rPr>
              <a:t>Register the device with the provisioning service</a:t>
            </a:r>
            <a:endParaRPr kumimoji="1" lang="ja-JP" altLang="en-US" sz="1600" b="1" dirty="0" err="1">
              <a:solidFill>
                <a:srgbClr val="0070C0"/>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212FF17C-C0B7-4413-8291-E178A6EB1C0F}"/>
              </a:ext>
            </a:extLst>
          </p:cNvPr>
          <p:cNvSpPr txBox="1"/>
          <p:nvPr/>
        </p:nvSpPr>
        <p:spPr>
          <a:xfrm>
            <a:off x="839304" y="5533216"/>
            <a:ext cx="6493231"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It Returns </a:t>
            </a:r>
            <a:r>
              <a:rPr kumimoji="1" lang="en-US" altLang="ja-JP" sz="1600" dirty="0" err="1">
                <a:solidFill>
                  <a:srgbClr val="0070C0"/>
                </a:solidFill>
                <a:latin typeface="Calibri" panose="020F0502020204030204" pitchFamily="34" charset="0"/>
                <a:cs typeface="Calibri" panose="020F0502020204030204" pitchFamily="34" charset="0"/>
              </a:rPr>
              <a:t>RegistrationResult</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operation_id</a:t>
            </a:r>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FF0000"/>
                </a:solidFill>
                <a:latin typeface="Calibri" panose="020F0502020204030204" pitchFamily="34" charset="0"/>
                <a:cs typeface="Calibri" panose="020F0502020204030204" pitchFamily="34" charset="0"/>
              </a:rPr>
              <a:t>status</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registration_state</a:t>
            </a:r>
            <a:r>
              <a:rPr kumimoji="1" lang="en-US" altLang="ja-JP" sz="1600" dirty="0">
                <a:latin typeface="Calibri" panose="020F0502020204030204" pitchFamily="34" charset="0"/>
                <a:cs typeface="Calibri" panose="020F0502020204030204" pitchFamily="34" charset="0"/>
              </a:rPr>
              <a:t>=None)</a:t>
            </a:r>
          </a:p>
        </p:txBody>
      </p:sp>
      <p:sp>
        <p:nvSpPr>
          <p:cNvPr id="27" name="TextBox 26">
            <a:extLst>
              <a:ext uri="{FF2B5EF4-FFF2-40B4-BE49-F238E27FC236}">
                <a16:creationId xmlns:a16="http://schemas.microsoft.com/office/drawing/2014/main" id="{52DDCED1-FB28-4BC0-971C-4DB1EA552E4F}"/>
              </a:ext>
            </a:extLst>
          </p:cNvPr>
          <p:cNvSpPr txBox="1"/>
          <p:nvPr/>
        </p:nvSpPr>
        <p:spPr>
          <a:xfrm>
            <a:off x="6175863" y="4450668"/>
            <a:ext cx="2866887"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X509 Class (optional pass-phrase)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29" name="Straight Arrow Connector 28">
            <a:extLst>
              <a:ext uri="{FF2B5EF4-FFF2-40B4-BE49-F238E27FC236}">
                <a16:creationId xmlns:a16="http://schemas.microsoft.com/office/drawing/2014/main" id="{878285AE-819A-45BD-A9C8-51C6ACAB240C}"/>
              </a:ext>
            </a:extLst>
          </p:cNvPr>
          <p:cNvCxnSpPr>
            <a:cxnSpLocks/>
          </p:cNvCxnSpPr>
          <p:nvPr/>
        </p:nvCxnSpPr>
        <p:spPr>
          <a:xfrm flipV="1">
            <a:off x="6786495" y="4220669"/>
            <a:ext cx="264766" cy="28993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13DAEC6-0EA7-4BF8-AC48-A864FD1B4CB4}"/>
              </a:ext>
            </a:extLst>
          </p:cNvPr>
          <p:cNvSpPr txBox="1"/>
          <p:nvPr/>
        </p:nvSpPr>
        <p:spPr>
          <a:xfrm>
            <a:off x="481496" y="1379119"/>
            <a:ext cx="3683602"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Python Package :  </a:t>
            </a:r>
            <a:r>
              <a:rPr lang="en-US" altLang="ja-JP" sz="1600" b="0" i="0" dirty="0" err="1">
                <a:solidFill>
                  <a:srgbClr val="24292F"/>
                </a:solidFill>
                <a:effectLst/>
                <a:highlight>
                  <a:srgbClr val="FFFF00"/>
                </a:highlight>
                <a:latin typeface="ui-monospace"/>
              </a:rPr>
              <a:t>azure.iot.device.aio</a:t>
            </a:r>
            <a:endParaRPr kumimoji="1" lang="ja-JP" altLang="en-US" sz="1600" dirty="0" err="1">
              <a:highlight>
                <a:srgbClr val="FFFF00"/>
              </a:highligh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71AE17D3-77D5-4D69-A686-899693786096}"/>
              </a:ext>
            </a:extLst>
          </p:cNvPr>
          <p:cNvSpPr txBox="1"/>
          <p:nvPr/>
        </p:nvSpPr>
        <p:spPr>
          <a:xfrm>
            <a:off x="6615043" y="5075928"/>
            <a:ext cx="5289913"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Constructor: </a:t>
            </a:r>
            <a:r>
              <a:rPr kumimoji="1" lang="en-US" altLang="ja-JP" sz="1600" dirty="0">
                <a:latin typeface="Calibri" panose="020F0502020204030204" pitchFamily="34" charset="0"/>
                <a:cs typeface="Calibri" panose="020F0502020204030204" pitchFamily="34" charset="0"/>
              </a:rPr>
              <a:t>X509(</a:t>
            </a:r>
            <a:r>
              <a:rPr kumimoji="1" lang="en-US" altLang="ja-JP" sz="1600" dirty="0" err="1">
                <a:highlight>
                  <a:srgbClr val="00FFFF"/>
                </a:highlight>
                <a:latin typeface="Calibri" panose="020F0502020204030204" pitchFamily="34" charset="0"/>
                <a:cs typeface="Calibri" panose="020F0502020204030204" pitchFamily="34" charset="0"/>
              </a:rPr>
              <a:t>cert_file</a:t>
            </a:r>
            <a:r>
              <a:rPr kumimoji="1" lang="en-US" altLang="ja-JP" sz="1600" dirty="0">
                <a:highlight>
                  <a:srgbClr val="00FFFF"/>
                </a:highlight>
                <a:latin typeface="Calibri" panose="020F0502020204030204" pitchFamily="34" charset="0"/>
                <a:cs typeface="Calibri" panose="020F0502020204030204" pitchFamily="34" charset="0"/>
              </a:rPr>
              <a:t>, </a:t>
            </a:r>
            <a:r>
              <a:rPr kumimoji="1" lang="en-US" altLang="ja-JP" sz="1600" dirty="0" err="1">
                <a:highlight>
                  <a:srgbClr val="00FFFF"/>
                </a:highlight>
                <a:latin typeface="Calibri" panose="020F0502020204030204" pitchFamily="34" charset="0"/>
                <a:cs typeface="Calibri" panose="020F0502020204030204" pitchFamily="34" charset="0"/>
              </a:rPr>
              <a:t>key_file</a:t>
            </a: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FFFF00"/>
                </a:highlight>
                <a:latin typeface="Calibri" panose="020F0502020204030204" pitchFamily="34" charset="0"/>
                <a:cs typeface="Calibri" panose="020F0502020204030204" pitchFamily="34" charset="0"/>
              </a:rPr>
              <a:t>pass_phrase</a:t>
            </a:r>
            <a:r>
              <a:rPr kumimoji="1" lang="en-US" altLang="ja-JP" sz="1600" dirty="0">
                <a:highlight>
                  <a:srgbClr val="FFFF00"/>
                </a:highlight>
                <a:latin typeface="Calibri" panose="020F0502020204030204" pitchFamily="34" charset="0"/>
                <a:cs typeface="Calibri" panose="020F0502020204030204" pitchFamily="34" charset="0"/>
              </a:rPr>
              <a:t>=None</a:t>
            </a:r>
            <a:r>
              <a:rPr kumimoji="1" lang="en-US" altLang="ja-JP" sz="1600" dirty="0">
                <a:latin typeface="Calibri" panose="020F0502020204030204" pitchFamily="34" charset="0"/>
                <a:cs typeface="Calibri" panose="020F0502020204030204" pitchFamily="34" charset="0"/>
              </a:rPr>
              <a:t>)</a:t>
            </a:r>
          </a:p>
        </p:txBody>
      </p:sp>
      <p:sp>
        <p:nvSpPr>
          <p:cNvPr id="33" name="TextBox 32">
            <a:extLst>
              <a:ext uri="{FF2B5EF4-FFF2-40B4-BE49-F238E27FC236}">
                <a16:creationId xmlns:a16="http://schemas.microsoft.com/office/drawing/2014/main" id="{FE127946-E365-40E9-A5C0-0D4106699193}"/>
              </a:ext>
            </a:extLst>
          </p:cNvPr>
          <p:cNvSpPr txBox="1"/>
          <p:nvPr/>
        </p:nvSpPr>
        <p:spPr>
          <a:xfrm>
            <a:off x="10056746" y="4644550"/>
            <a:ext cx="1709069"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“1234” (next slide)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35" name="Straight Arrow Connector 34">
            <a:extLst>
              <a:ext uri="{FF2B5EF4-FFF2-40B4-BE49-F238E27FC236}">
                <a16:creationId xmlns:a16="http://schemas.microsoft.com/office/drawing/2014/main" id="{6C9551E2-26A6-42F7-8B70-C4DE033159A8}"/>
              </a:ext>
            </a:extLst>
          </p:cNvPr>
          <p:cNvCxnSpPr/>
          <p:nvPr/>
        </p:nvCxnSpPr>
        <p:spPr>
          <a:xfrm flipH="1">
            <a:off x="10911281" y="4822025"/>
            <a:ext cx="164679" cy="338248"/>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0961E01-61F4-4C10-BD0F-8A4AF0B317A3}"/>
              </a:ext>
            </a:extLst>
          </p:cNvPr>
          <p:cNvSpPr txBox="1"/>
          <p:nvPr/>
        </p:nvSpPr>
        <p:spPr>
          <a:xfrm>
            <a:off x="9161670" y="5492468"/>
            <a:ext cx="2981046" cy="492443"/>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python-</a:t>
            </a:r>
            <a:r>
              <a:rPr kumimoji="1" lang="en-US" altLang="ja-JP" sz="1600" dirty="0" err="1">
                <a:solidFill>
                  <a:srgbClr val="FF0000"/>
                </a:solidFill>
                <a:latin typeface="Calibri" panose="020F0502020204030204" pitchFamily="34" charset="0"/>
                <a:cs typeface="Calibri" panose="020F0502020204030204" pitchFamily="34" charset="0"/>
              </a:rPr>
              <a:t>device.key.pem</a:t>
            </a:r>
            <a:r>
              <a:rPr kumimoji="1" lang="en-US" altLang="ja-JP" sz="1600" dirty="0">
                <a:solidFill>
                  <a:srgbClr val="FF0000"/>
                </a:solidFill>
                <a:latin typeface="Calibri" panose="020F0502020204030204" pitchFamily="34" charset="0"/>
                <a:cs typeface="Calibri" panose="020F0502020204030204" pitchFamily="34" charset="0"/>
              </a:rPr>
              <a:t> (next slide)</a:t>
            </a:r>
          </a:p>
          <a:p>
            <a:pPr algn="l"/>
            <a:r>
              <a:rPr kumimoji="1" lang="en-US" altLang="ja-JP" sz="1600" dirty="0">
                <a:solidFill>
                  <a:srgbClr val="FF0000"/>
                </a:solidFill>
                <a:latin typeface="Calibri" panose="020F0502020204030204" pitchFamily="34" charset="0"/>
                <a:cs typeface="Calibri" panose="020F0502020204030204" pitchFamily="34" charset="0"/>
              </a:rPr>
              <a:t> it is set by OS-ENV variable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5E59EEE6-E313-4056-95AB-988A16FEB52F}"/>
              </a:ext>
            </a:extLst>
          </p:cNvPr>
          <p:cNvCxnSpPr>
            <a:cxnSpLocks/>
          </p:cNvCxnSpPr>
          <p:nvPr/>
        </p:nvCxnSpPr>
        <p:spPr>
          <a:xfrm flipH="1" flipV="1">
            <a:off x="8913469" y="5322149"/>
            <a:ext cx="546375" cy="203679"/>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0B1D0A-3DE9-4101-A69F-C6F8E7287651}"/>
              </a:ext>
            </a:extLst>
          </p:cNvPr>
          <p:cNvCxnSpPr/>
          <p:nvPr/>
        </p:nvCxnSpPr>
        <p:spPr>
          <a:xfrm flipH="1">
            <a:off x="7861240" y="3510256"/>
            <a:ext cx="489839" cy="463738"/>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E6D031-8B07-448E-8923-3AE1DF267E1B}"/>
              </a:ext>
            </a:extLst>
          </p:cNvPr>
          <p:cNvCxnSpPr/>
          <p:nvPr/>
        </p:nvCxnSpPr>
        <p:spPr>
          <a:xfrm>
            <a:off x="2266499" y="2903085"/>
            <a:ext cx="1347765" cy="1123702"/>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1F4D19-AC7F-4D43-BC5C-47ABC0AAE654}"/>
              </a:ext>
            </a:extLst>
          </p:cNvPr>
          <p:cNvSpPr txBox="1"/>
          <p:nvPr/>
        </p:nvSpPr>
        <p:spPr>
          <a:xfrm>
            <a:off x="6208891" y="4683528"/>
            <a:ext cx="2674042" cy="215444"/>
          </a:xfrm>
          <a:prstGeom prst="rect">
            <a:avLst/>
          </a:prstGeom>
          <a:solidFill>
            <a:srgbClr val="F2F2F2"/>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from </a:t>
            </a:r>
            <a:r>
              <a:rPr kumimoji="1" lang="en-US" altLang="ja-JP" sz="1400" dirty="0" err="1">
                <a:latin typeface="Calibri" panose="020F0502020204030204" pitchFamily="34" charset="0"/>
                <a:cs typeface="Calibri" panose="020F0502020204030204" pitchFamily="34" charset="0"/>
              </a:rPr>
              <a:t>azure.iot.device</a:t>
            </a:r>
            <a:r>
              <a:rPr kumimoji="1" lang="en-US" altLang="ja-JP" sz="1400" dirty="0">
                <a:latin typeface="Calibri" panose="020F0502020204030204" pitchFamily="34" charset="0"/>
                <a:cs typeface="Calibri" panose="020F0502020204030204" pitchFamily="34" charset="0"/>
              </a:rPr>
              <a:t> import </a:t>
            </a:r>
            <a:r>
              <a:rPr kumimoji="1" lang="en-US" altLang="ja-JP" sz="1400" dirty="0">
                <a:highlight>
                  <a:srgbClr val="FFFF00"/>
                </a:highlight>
                <a:latin typeface="Calibri" panose="020F0502020204030204" pitchFamily="34" charset="0"/>
                <a:cs typeface="Calibri" panose="020F0502020204030204" pitchFamily="34" charset="0"/>
              </a:rPr>
              <a:t>X509</a:t>
            </a:r>
            <a:endParaRPr kumimoji="1" lang="ja-JP" altLang="en-US" sz="1400" dirty="0" err="1">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79296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94BE-584E-448F-8AD8-EBF1D943D2F8}"/>
              </a:ext>
            </a:extLst>
          </p:cNvPr>
          <p:cNvSpPr>
            <a:spLocks noGrp="1"/>
          </p:cNvSpPr>
          <p:nvPr>
            <p:ph type="title"/>
          </p:nvPr>
        </p:nvSpPr>
        <p:spPr/>
        <p:txBody>
          <a:bodyPr/>
          <a:lstStyle/>
          <a:p>
            <a:r>
              <a:rPr kumimoji="1" lang="en-US" altLang="ja-JP" dirty="0"/>
              <a:t>DPS example – step-by-step</a:t>
            </a:r>
            <a:endParaRPr kumimoji="1" lang="ja-JP" altLang="en-US" dirty="0"/>
          </a:p>
        </p:txBody>
      </p:sp>
      <p:sp>
        <p:nvSpPr>
          <p:cNvPr id="3" name="TextBox 2">
            <a:extLst>
              <a:ext uri="{FF2B5EF4-FFF2-40B4-BE49-F238E27FC236}">
                <a16:creationId xmlns:a16="http://schemas.microsoft.com/office/drawing/2014/main" id="{0DA22086-4B33-4E54-AC76-3E5BD3B6A45A}"/>
              </a:ext>
            </a:extLst>
          </p:cNvPr>
          <p:cNvSpPr txBox="1"/>
          <p:nvPr/>
        </p:nvSpPr>
        <p:spPr>
          <a:xfrm>
            <a:off x="622853" y="1117600"/>
            <a:ext cx="11018520" cy="215444"/>
          </a:xfrm>
          <a:prstGeom prst="rect">
            <a:avLst/>
          </a:prstGeom>
          <a:no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https://docs.microsoft.com/ja-jp/azure/iot-dps/quick-create-simulated-device-x509?tabs=linux&amp;pivots=programming-language-python</a:t>
            </a:r>
            <a:endParaRPr kumimoji="1" lang="ja-JP" altLang="en-US" sz="14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61D6CF0-B532-465B-B28F-C9F2BD0BDE1A}"/>
              </a:ext>
            </a:extLst>
          </p:cNvPr>
          <p:cNvSpPr txBox="1"/>
          <p:nvPr/>
        </p:nvSpPr>
        <p:spPr>
          <a:xfrm>
            <a:off x="782628" y="2296611"/>
            <a:ext cx="6259444" cy="246221"/>
          </a:xfrm>
          <a:prstGeom prst="rect">
            <a:avLst/>
          </a:prstGeom>
          <a:solidFill>
            <a:srgbClr val="F2F2F2"/>
          </a:solidFill>
        </p:spPr>
        <p:txBody>
          <a:bodyPr wrap="square" lIns="0" tIns="0" rIns="0" bIns="0" rtlCol="0">
            <a:spAutoFit/>
          </a:bodyPr>
          <a:lstStyle/>
          <a:p>
            <a:pPr algn="l"/>
            <a:r>
              <a:rPr kumimoji="1" lang="fr-FR" altLang="ja-JP" sz="1600" dirty="0">
                <a:latin typeface="Calibri" panose="020F0502020204030204" pitchFamily="34" charset="0"/>
                <a:cs typeface="Calibri" panose="020F0502020204030204" pitchFamily="34" charset="0"/>
              </a:rPr>
              <a:t>git clone https://github.com/Azure/azure-iot-sdk-python.git --</a:t>
            </a:r>
            <a:r>
              <a:rPr kumimoji="1" lang="fr-FR" altLang="ja-JP" sz="1600" dirty="0" err="1">
                <a:latin typeface="Calibri" panose="020F0502020204030204" pitchFamily="34" charset="0"/>
                <a:cs typeface="Calibri" panose="020F0502020204030204" pitchFamily="34" charset="0"/>
              </a:rPr>
              <a:t>recursive</a:t>
            </a:r>
            <a:endParaRPr kumimoji="1" lang="ja-JP" altLang="en-US" sz="1600" dirty="0" err="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39D99F1-595C-4A40-ABDE-CEA2FAB57C3D}"/>
              </a:ext>
            </a:extLst>
          </p:cNvPr>
          <p:cNvSpPr txBox="1"/>
          <p:nvPr/>
        </p:nvSpPr>
        <p:spPr>
          <a:xfrm>
            <a:off x="588263" y="2050390"/>
            <a:ext cx="1877391"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Clone Sample Code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2D9C261-76F1-45E0-B978-F331DE407552}"/>
              </a:ext>
            </a:extLst>
          </p:cNvPr>
          <p:cNvSpPr txBox="1"/>
          <p:nvPr/>
        </p:nvSpPr>
        <p:spPr>
          <a:xfrm>
            <a:off x="588263" y="2626081"/>
            <a:ext cx="4033077"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Check OpenSSL version</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47CE855-0063-4EEE-BC9E-3F3BB92BD631}"/>
              </a:ext>
            </a:extLst>
          </p:cNvPr>
          <p:cNvSpPr txBox="1"/>
          <p:nvPr/>
        </p:nvSpPr>
        <p:spPr>
          <a:xfrm>
            <a:off x="782628" y="2945425"/>
            <a:ext cx="2014330"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openssl</a:t>
            </a:r>
            <a:r>
              <a:rPr kumimoji="1" lang="en-US" altLang="ja-JP" sz="1600" dirty="0">
                <a:latin typeface="Calibri" panose="020F0502020204030204" pitchFamily="34" charset="0"/>
                <a:cs typeface="Calibri" panose="020F0502020204030204" pitchFamily="34" charset="0"/>
              </a:rPr>
              <a:t> version</a:t>
            </a:r>
            <a:endParaRPr kumimoji="1" lang="ja-JP" altLang="en-US" sz="1600" dirty="0" err="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1851D61-5483-4808-9ADA-64C15A3C6012}"/>
              </a:ext>
            </a:extLst>
          </p:cNvPr>
          <p:cNvSpPr txBox="1"/>
          <p:nvPr/>
        </p:nvSpPr>
        <p:spPr>
          <a:xfrm>
            <a:off x="3013411" y="2936449"/>
            <a:ext cx="2504660"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1.1.0 was installed in CITL</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DF627F0-FEA8-452C-89A2-4A53948D84CA}"/>
              </a:ext>
            </a:extLst>
          </p:cNvPr>
          <p:cNvSpPr txBox="1"/>
          <p:nvPr/>
        </p:nvSpPr>
        <p:spPr>
          <a:xfrm>
            <a:off x="622853" y="1482323"/>
            <a:ext cx="1050589"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Install git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E1726C3-2171-4EDC-854A-6D1172681F86}"/>
              </a:ext>
            </a:extLst>
          </p:cNvPr>
          <p:cNvSpPr txBox="1"/>
          <p:nvPr/>
        </p:nvSpPr>
        <p:spPr>
          <a:xfrm>
            <a:off x="782628" y="1778839"/>
            <a:ext cx="1930401" cy="246221"/>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apt install git-all</a:t>
            </a:r>
            <a:endParaRPr kumimoji="1" lang="ja-JP" altLang="en-US" sz="160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8AF5F06-46D4-497C-83E6-81FB94F6AB17}"/>
              </a:ext>
            </a:extLst>
          </p:cNvPr>
          <p:cNvSpPr txBox="1"/>
          <p:nvPr/>
        </p:nvSpPr>
        <p:spPr>
          <a:xfrm>
            <a:off x="782627" y="3633678"/>
            <a:ext cx="9355285" cy="430887"/>
          </a:xfrm>
          <a:prstGeom prst="rect">
            <a:avLst/>
          </a:prstGeom>
          <a:solidFill>
            <a:srgbClr val="F2F2F2"/>
          </a:solidFill>
        </p:spPr>
        <p:txBody>
          <a:bodyPr wrap="square" lIns="0" tIns="0" rIns="0" bIns="0" rtlCol="0">
            <a:spAutoFit/>
          </a:bodyPr>
          <a:lstStyle/>
          <a:p>
            <a:pPr algn="l"/>
            <a:r>
              <a:rPr kumimoji="1" lang="en-US" altLang="ja-JP" sz="1400" dirty="0" err="1">
                <a:latin typeface="Calibri" panose="020F0502020204030204" pitchFamily="34" charset="0"/>
                <a:cs typeface="Calibri" panose="020F0502020204030204" pitchFamily="34" charset="0"/>
              </a:rPr>
              <a:t>openssl</a:t>
            </a:r>
            <a:r>
              <a:rPr kumimoji="1" lang="en-US" altLang="ja-JP" sz="1400" dirty="0">
                <a:latin typeface="Calibri" panose="020F0502020204030204" pitchFamily="34" charset="0"/>
                <a:cs typeface="Calibri" panose="020F0502020204030204" pitchFamily="34" charset="0"/>
              </a:rPr>
              <a:t> req -</a:t>
            </a:r>
            <a:r>
              <a:rPr kumimoji="1" lang="en-US" altLang="ja-JP" sz="1400" dirty="0" err="1">
                <a:latin typeface="Calibri" panose="020F0502020204030204" pitchFamily="34" charset="0"/>
                <a:cs typeface="Calibri" panose="020F0502020204030204" pitchFamily="34" charset="0"/>
              </a:rPr>
              <a:t>outform</a:t>
            </a:r>
            <a:r>
              <a:rPr kumimoji="1" lang="en-US" altLang="ja-JP" sz="1400" dirty="0">
                <a:latin typeface="Calibri" panose="020F0502020204030204" pitchFamily="34" charset="0"/>
                <a:cs typeface="Calibri" panose="020F0502020204030204" pitchFamily="34" charset="0"/>
              </a:rPr>
              <a:t> PEM -x509 -sha256 -</a:t>
            </a:r>
            <a:r>
              <a:rPr kumimoji="1" lang="en-US" altLang="ja-JP" sz="1400" dirty="0" err="1">
                <a:latin typeface="Calibri" panose="020F0502020204030204" pitchFamily="34" charset="0"/>
                <a:cs typeface="Calibri" panose="020F0502020204030204" pitchFamily="34" charset="0"/>
              </a:rPr>
              <a:t>newkey</a:t>
            </a:r>
            <a:r>
              <a:rPr kumimoji="1" lang="en-US" altLang="ja-JP" sz="1400" dirty="0">
                <a:latin typeface="Calibri" panose="020F0502020204030204" pitchFamily="34" charset="0"/>
                <a:cs typeface="Calibri" panose="020F0502020204030204" pitchFamily="34" charset="0"/>
              </a:rPr>
              <a:t> rsa:4096 -</a:t>
            </a:r>
            <a:r>
              <a:rPr kumimoji="1" lang="en-US" altLang="ja-JP" sz="1400" dirty="0" err="1">
                <a:latin typeface="Calibri" panose="020F0502020204030204" pitchFamily="34" charset="0"/>
                <a:cs typeface="Calibri" panose="020F0502020204030204" pitchFamily="34" charset="0"/>
              </a:rPr>
              <a:t>keyout</a:t>
            </a: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50E6FF"/>
                </a:highlight>
                <a:latin typeface="Calibri" panose="020F0502020204030204" pitchFamily="34" charset="0"/>
                <a:cs typeface="Calibri" panose="020F0502020204030204" pitchFamily="34" charset="0"/>
              </a:rPr>
              <a:t>python-</a:t>
            </a:r>
            <a:r>
              <a:rPr kumimoji="1" lang="en-US" altLang="ja-JP" sz="1400" dirty="0" err="1">
                <a:highlight>
                  <a:srgbClr val="50E6FF"/>
                </a:highlight>
                <a:latin typeface="Calibri" panose="020F0502020204030204" pitchFamily="34" charset="0"/>
                <a:cs typeface="Calibri" panose="020F0502020204030204" pitchFamily="34" charset="0"/>
              </a:rPr>
              <a:t>device.key.pem</a:t>
            </a:r>
            <a:r>
              <a:rPr kumimoji="1" lang="en-US" altLang="ja-JP" sz="1400" dirty="0">
                <a:latin typeface="Calibri" panose="020F0502020204030204" pitchFamily="34" charset="0"/>
                <a:cs typeface="Calibri" panose="020F0502020204030204" pitchFamily="34" charset="0"/>
              </a:rPr>
              <a:t> -out ./</a:t>
            </a:r>
            <a:r>
              <a:rPr kumimoji="1" lang="en-US" altLang="ja-JP" sz="1400" dirty="0">
                <a:highlight>
                  <a:srgbClr val="9BF00B"/>
                </a:highlight>
                <a:latin typeface="Calibri" panose="020F0502020204030204" pitchFamily="34" charset="0"/>
                <a:cs typeface="Calibri" panose="020F0502020204030204" pitchFamily="34" charset="0"/>
              </a:rPr>
              <a:t>python-</a:t>
            </a:r>
            <a:r>
              <a:rPr kumimoji="1" lang="en-US" altLang="ja-JP" sz="1400" dirty="0" err="1">
                <a:highlight>
                  <a:srgbClr val="9BF00B"/>
                </a:highlight>
                <a:latin typeface="Calibri" panose="020F0502020204030204" pitchFamily="34" charset="0"/>
                <a:cs typeface="Calibri" panose="020F0502020204030204" pitchFamily="34" charset="0"/>
              </a:rPr>
              <a:t>device.pem</a:t>
            </a:r>
            <a:r>
              <a:rPr kumimoji="1" lang="en-US" altLang="ja-JP" sz="1400" dirty="0">
                <a:latin typeface="Calibri" panose="020F0502020204030204" pitchFamily="34" charset="0"/>
                <a:cs typeface="Calibri" panose="020F0502020204030204" pitchFamily="34" charset="0"/>
              </a:rPr>
              <a:t> -days 365 -extensions </a:t>
            </a:r>
            <a:r>
              <a:rPr kumimoji="1" lang="en-US" altLang="ja-JP" sz="1400" dirty="0" err="1">
                <a:latin typeface="Calibri" panose="020F0502020204030204" pitchFamily="34" charset="0"/>
                <a:cs typeface="Calibri" panose="020F0502020204030204" pitchFamily="34" charset="0"/>
              </a:rPr>
              <a:t>usr_cert</a:t>
            </a:r>
            <a:r>
              <a:rPr kumimoji="1" lang="en-US" altLang="ja-JP" sz="1400" dirty="0">
                <a:latin typeface="Calibri" panose="020F0502020204030204" pitchFamily="34" charset="0"/>
                <a:cs typeface="Calibri" panose="020F0502020204030204" pitchFamily="34" charset="0"/>
              </a:rPr>
              <a:t> -subj "/CN=Python-device-01"</a:t>
            </a:r>
            <a:endParaRPr kumimoji="1" lang="ja-JP" altLang="en-US" sz="1400" dirty="0" err="1">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556AD6B9-EBB5-4C33-954E-D49A26E0C060}"/>
              </a:ext>
            </a:extLst>
          </p:cNvPr>
          <p:cNvSpPr txBox="1"/>
          <p:nvPr/>
        </p:nvSpPr>
        <p:spPr>
          <a:xfrm>
            <a:off x="588263" y="3323310"/>
            <a:ext cx="3754782"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Create </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rPr>
              <a:t>self-signed</a:t>
            </a:r>
            <a:r>
              <a:rPr kumimoji="1" lang="en-US" altLang="ja-JP" sz="1600" dirty="0">
                <a:solidFill>
                  <a:srgbClr val="0070C0"/>
                </a:solidFill>
                <a:latin typeface="Calibri" panose="020F0502020204030204" pitchFamily="34" charset="0"/>
                <a:cs typeface="Calibri" panose="020F0502020204030204" pitchFamily="34" charset="0"/>
              </a:rPr>
              <a:t> X.509 device certificate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303BA5B5-B983-4C77-9D24-5F6DEE7A84C7}"/>
              </a:ext>
            </a:extLst>
          </p:cNvPr>
          <p:cNvSpPr txBox="1"/>
          <p:nvPr/>
        </p:nvSpPr>
        <p:spPr>
          <a:xfrm>
            <a:off x="886438" y="4366674"/>
            <a:ext cx="3135190" cy="430887"/>
          </a:xfrm>
          <a:prstGeom prst="rect">
            <a:avLst/>
          </a:prstGeom>
          <a:solidFill>
            <a:schemeClr val="tx1"/>
          </a:solidFill>
        </p:spPr>
        <p:txBody>
          <a:bodyPr wrap="square" lIns="0" tIns="0" rIns="0" bIns="0" rtlCol="0">
            <a:spAutoFit/>
          </a:bodyPr>
          <a:lstStyle/>
          <a:p>
            <a:pPr algn="l"/>
            <a:r>
              <a:rPr kumimoji="1" lang="en-US" altLang="ja-JP" sz="1400" dirty="0">
                <a:solidFill>
                  <a:schemeClr val="bg1"/>
                </a:solidFill>
                <a:latin typeface="Calibri" panose="020F0502020204030204" pitchFamily="34" charset="0"/>
                <a:cs typeface="Calibri" panose="020F0502020204030204" pitchFamily="34" charset="0"/>
              </a:rPr>
              <a:t>Enter PEM pass phrase:  </a:t>
            </a:r>
            <a:r>
              <a:rPr kumimoji="1" lang="en-US" altLang="ja-JP" sz="1400" dirty="0">
                <a:solidFill>
                  <a:srgbClr val="FF0000"/>
                </a:solidFill>
                <a:latin typeface="Calibri" panose="020F0502020204030204" pitchFamily="34" charset="0"/>
                <a:cs typeface="Calibri" panose="020F0502020204030204" pitchFamily="34" charset="0"/>
              </a:rPr>
              <a:t>1234</a:t>
            </a:r>
          </a:p>
          <a:p>
            <a:pPr algn="l"/>
            <a:r>
              <a:rPr kumimoji="1" lang="nb-NO" altLang="ja-JP" sz="1400" dirty="0">
                <a:solidFill>
                  <a:schemeClr val="bg1"/>
                </a:solidFill>
                <a:latin typeface="Calibri" panose="020F0502020204030204" pitchFamily="34" charset="0"/>
                <a:cs typeface="Calibri" panose="020F0502020204030204" pitchFamily="34" charset="0"/>
              </a:rPr>
              <a:t>Verifying - Enter PEM pass phrase: </a:t>
            </a:r>
            <a:r>
              <a:rPr kumimoji="1" lang="nb-NO" altLang="ja-JP" sz="1400" dirty="0">
                <a:solidFill>
                  <a:srgbClr val="FF0000"/>
                </a:solidFill>
                <a:latin typeface="Calibri" panose="020F0502020204030204" pitchFamily="34" charset="0"/>
                <a:cs typeface="Calibri" panose="020F0502020204030204" pitchFamily="34" charset="0"/>
              </a:rPr>
              <a:t>1234</a:t>
            </a:r>
            <a:endParaRPr kumimoji="1" lang="ja-JP" altLang="en-US" sz="1400" dirty="0" err="1">
              <a:solidFill>
                <a:srgbClr val="FF000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E96EDD4-2E7F-4A82-839E-B25A75354DB8}"/>
              </a:ext>
            </a:extLst>
          </p:cNvPr>
          <p:cNvSpPr txBox="1"/>
          <p:nvPr/>
        </p:nvSpPr>
        <p:spPr>
          <a:xfrm>
            <a:off x="588263" y="4082666"/>
            <a:ext cx="4549913"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Enter </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rPr>
              <a:t>pass-</a:t>
            </a:r>
            <a:r>
              <a:rPr kumimoji="1" lang="en-US" altLang="ja-JP" sz="1600" dirty="0" err="1">
                <a:solidFill>
                  <a:srgbClr val="0070C0"/>
                </a:solidFill>
                <a:highlight>
                  <a:srgbClr val="FFFF00"/>
                </a:highlight>
                <a:latin typeface="Calibri" panose="020F0502020204030204" pitchFamily="34" charset="0"/>
                <a:cs typeface="Calibri" panose="020F0502020204030204" pitchFamily="34" charset="0"/>
              </a:rPr>
              <a:t>pharse</a:t>
            </a:r>
            <a:r>
              <a:rPr kumimoji="1" lang="en-US" altLang="ja-JP" sz="1600" dirty="0">
                <a:solidFill>
                  <a:srgbClr val="0070C0"/>
                </a:solidFill>
                <a:latin typeface="Calibri" panose="020F0502020204030204" pitchFamily="34" charset="0"/>
                <a:cs typeface="Calibri" panose="020F0502020204030204" pitchFamily="34" charset="0"/>
              </a:rPr>
              <a:t>(</a:t>
            </a:r>
            <a:r>
              <a:rPr kumimoji="1" lang="en-US" altLang="ja-JP" sz="1600" dirty="0">
                <a:solidFill>
                  <a:srgbClr val="FF0000"/>
                </a:solidFill>
                <a:latin typeface="Calibri" panose="020F0502020204030204" pitchFamily="34" charset="0"/>
                <a:cs typeface="Calibri" panose="020F0502020204030204" pitchFamily="34" charset="0"/>
              </a:rPr>
              <a:t>1234</a:t>
            </a:r>
            <a:r>
              <a:rPr kumimoji="1" lang="en-US" altLang="ja-JP" sz="1600" dirty="0">
                <a:solidFill>
                  <a:srgbClr val="0070C0"/>
                </a:solidFill>
                <a:latin typeface="Calibri" panose="020F0502020204030204" pitchFamily="34" charset="0"/>
                <a:cs typeface="Calibri" panose="020F0502020204030204" pitchFamily="34" charset="0"/>
              </a:rPr>
              <a:t>) in command prompt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A3F876F-923B-4FB5-AE92-BBE33F100AC2}"/>
              </a:ext>
            </a:extLst>
          </p:cNvPr>
          <p:cNvSpPr txBox="1"/>
          <p:nvPr/>
        </p:nvSpPr>
        <p:spPr>
          <a:xfrm>
            <a:off x="6574146" y="4226186"/>
            <a:ext cx="3207027"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Confirm these 2 files are generated…</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B5A67364-6DB8-4076-8DAC-99B56C9A6603}"/>
              </a:ext>
            </a:extLst>
          </p:cNvPr>
          <p:cNvCxnSpPr>
            <a:cxnSpLocks/>
          </p:cNvCxnSpPr>
          <p:nvPr/>
        </p:nvCxnSpPr>
        <p:spPr>
          <a:xfrm flipH="1" flipV="1">
            <a:off x="6829288" y="3849122"/>
            <a:ext cx="247373" cy="297119"/>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C28929D-9279-4315-AD33-FD8ADCCD1E90}"/>
              </a:ext>
            </a:extLst>
          </p:cNvPr>
          <p:cNvCxnSpPr>
            <a:cxnSpLocks/>
          </p:cNvCxnSpPr>
          <p:nvPr/>
        </p:nvCxnSpPr>
        <p:spPr>
          <a:xfrm flipV="1">
            <a:off x="7700895" y="3849121"/>
            <a:ext cx="833505" cy="37706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054535-8352-4322-B128-0049089E0136}"/>
              </a:ext>
            </a:extLst>
          </p:cNvPr>
          <p:cNvSpPr txBox="1"/>
          <p:nvPr/>
        </p:nvSpPr>
        <p:spPr>
          <a:xfrm>
            <a:off x="2940524" y="1777902"/>
            <a:ext cx="4395304"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Coffee break (wait for 10-15min)</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6F98F4F4-5528-4C66-A332-81A187AA0348}"/>
              </a:ext>
            </a:extLst>
          </p:cNvPr>
          <p:cNvSpPr txBox="1"/>
          <p:nvPr/>
        </p:nvSpPr>
        <p:spPr>
          <a:xfrm>
            <a:off x="782627" y="5085613"/>
            <a:ext cx="10511520" cy="492443"/>
          </a:xfrm>
          <a:prstGeom prst="rect">
            <a:avLst/>
          </a:prstGeom>
          <a:noFill/>
          <a:ln>
            <a:solidFill>
              <a:srgbClr val="FF0000"/>
            </a:solidFill>
          </a:ln>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DPS’s  </a:t>
            </a:r>
            <a:r>
              <a:rPr kumimoji="1" lang="en-US" altLang="ja-JP" sz="1600" dirty="0">
                <a:highlight>
                  <a:srgbClr val="FFE8FF"/>
                </a:highlight>
                <a:latin typeface="Calibri" panose="020F0502020204030204" pitchFamily="34" charset="0"/>
                <a:cs typeface="Calibri" panose="020F0502020204030204" pitchFamily="34" charset="0"/>
              </a:rPr>
              <a:t>registration ID </a:t>
            </a:r>
            <a:r>
              <a:rPr kumimoji="1" lang="en-US" altLang="ja-JP" sz="1600" dirty="0">
                <a:latin typeface="Calibri" panose="020F0502020204030204" pitchFamily="34" charset="0"/>
                <a:cs typeface="Calibri" panose="020F0502020204030204" pitchFamily="34" charset="0"/>
              </a:rPr>
              <a:t>for the IoT device must </a:t>
            </a:r>
            <a:r>
              <a:rPr kumimoji="1" lang="en-US" altLang="ja-JP" sz="1600" dirty="0">
                <a:solidFill>
                  <a:srgbClr val="FF0000"/>
                </a:solidFill>
                <a:latin typeface="Calibri" panose="020F0502020204030204" pitchFamily="34" charset="0"/>
                <a:cs typeface="Calibri" panose="020F0502020204030204" pitchFamily="34" charset="0"/>
              </a:rPr>
              <a:t>match subject name on its device certificate</a:t>
            </a:r>
            <a:r>
              <a:rPr kumimoji="1" lang="en-US" altLang="ja-JP" sz="1600" dirty="0">
                <a:latin typeface="Calibri" panose="020F0502020204030204" pitchFamily="34" charset="0"/>
                <a:cs typeface="Calibri" panose="020F0502020204030204" pitchFamily="34" charset="0"/>
              </a:rPr>
              <a:t>. If you generated a self-signed test certificate, </a:t>
            </a:r>
            <a:r>
              <a:rPr kumimoji="1" lang="en-US" altLang="ja-JP" sz="1600" dirty="0">
                <a:highlight>
                  <a:srgbClr val="CCFFCC"/>
                </a:highlight>
                <a:latin typeface="Calibri" panose="020F0502020204030204" pitchFamily="34" charset="0"/>
                <a:cs typeface="Calibri" panose="020F0502020204030204" pitchFamily="34" charset="0"/>
              </a:rPr>
              <a:t>Python-device-01</a:t>
            </a:r>
            <a:r>
              <a:rPr kumimoji="1" lang="en-US" altLang="ja-JP" sz="1600" dirty="0">
                <a:latin typeface="Calibri" panose="020F0502020204030204" pitchFamily="34" charset="0"/>
                <a:cs typeface="Calibri" panose="020F0502020204030204" pitchFamily="34" charset="0"/>
              </a:rPr>
              <a:t> is both the </a:t>
            </a:r>
            <a:r>
              <a:rPr kumimoji="1" lang="en-US" altLang="ja-JP" sz="1600" dirty="0">
                <a:solidFill>
                  <a:srgbClr val="FF0000"/>
                </a:solidFill>
                <a:latin typeface="Calibri" panose="020F0502020204030204" pitchFamily="34" charset="0"/>
                <a:cs typeface="Calibri" panose="020F0502020204030204" pitchFamily="34" charset="0"/>
              </a:rPr>
              <a:t>subject name </a:t>
            </a:r>
            <a:r>
              <a:rPr kumimoji="1" lang="en-US" altLang="ja-JP" sz="1600" dirty="0">
                <a:latin typeface="Calibri" panose="020F0502020204030204" pitchFamily="34" charset="0"/>
                <a:cs typeface="Calibri" panose="020F0502020204030204" pitchFamily="34" charset="0"/>
              </a:rPr>
              <a:t>and the </a:t>
            </a:r>
            <a:r>
              <a:rPr kumimoji="1" lang="en-US" altLang="ja-JP" sz="1600" dirty="0">
                <a:highlight>
                  <a:srgbClr val="FFE8FF"/>
                </a:highlight>
                <a:latin typeface="Calibri" panose="020F0502020204030204" pitchFamily="34" charset="0"/>
                <a:cs typeface="Calibri" panose="020F0502020204030204" pitchFamily="34" charset="0"/>
              </a:rPr>
              <a:t>registration ID </a:t>
            </a:r>
            <a:r>
              <a:rPr kumimoji="1" lang="en-US" altLang="ja-JP" sz="1600" dirty="0">
                <a:latin typeface="Calibri" panose="020F0502020204030204" pitchFamily="34" charset="0"/>
                <a:cs typeface="Calibri" panose="020F0502020204030204" pitchFamily="34" charset="0"/>
              </a:rPr>
              <a:t>for the device.</a:t>
            </a:r>
            <a:endParaRPr kumimoji="1" lang="ja-JP" altLang="en-US" sz="1600" dirty="0" err="1">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DE5E7804-41D6-419F-9DB7-1A05790AE8E9}"/>
              </a:ext>
            </a:extLst>
          </p:cNvPr>
          <p:cNvPicPr>
            <a:picLocks noChangeAspect="1"/>
          </p:cNvPicPr>
          <p:nvPr/>
        </p:nvPicPr>
        <p:blipFill>
          <a:blip r:embed="rId2"/>
          <a:stretch>
            <a:fillRect/>
          </a:stretch>
        </p:blipFill>
        <p:spPr>
          <a:xfrm>
            <a:off x="6574146" y="5774750"/>
            <a:ext cx="4720000" cy="838207"/>
          </a:xfrm>
          <a:prstGeom prst="rect">
            <a:avLst/>
          </a:prstGeom>
        </p:spPr>
      </p:pic>
      <p:sp>
        <p:nvSpPr>
          <p:cNvPr id="24" name="TextBox 23">
            <a:extLst>
              <a:ext uri="{FF2B5EF4-FFF2-40B4-BE49-F238E27FC236}">
                <a16:creationId xmlns:a16="http://schemas.microsoft.com/office/drawing/2014/main" id="{41180017-FE92-4EE3-A766-3A2C2D934A45}"/>
              </a:ext>
            </a:extLst>
          </p:cNvPr>
          <p:cNvSpPr txBox="1"/>
          <p:nvPr/>
        </p:nvSpPr>
        <p:spPr>
          <a:xfrm>
            <a:off x="524535" y="5695498"/>
            <a:ext cx="4376986"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How to find out Subject Name in X.509 certificate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270DC249-5C51-46D5-8602-F1E82A034A09}"/>
              </a:ext>
            </a:extLst>
          </p:cNvPr>
          <p:cNvSpPr txBox="1"/>
          <p:nvPr/>
        </p:nvSpPr>
        <p:spPr>
          <a:xfrm>
            <a:off x="665619" y="5991668"/>
            <a:ext cx="2575951" cy="246221"/>
          </a:xfrm>
          <a:prstGeom prst="rect">
            <a:avLst/>
          </a:prstGeom>
          <a:solidFill>
            <a:srgbClr val="F2F2F2"/>
          </a:solidFill>
        </p:spPr>
        <p:txBody>
          <a:bodyPr wrap="square" lIns="0" tIns="0" rIns="0" bIns="0" rtlCol="0">
            <a:spAutoFit/>
          </a:bodyPr>
          <a:lstStyle/>
          <a:p>
            <a:pPr algn="l"/>
            <a:r>
              <a:rPr kumimoji="1" lang="en-US" altLang="ja-JP" sz="1600" dirty="0" err="1">
                <a:latin typeface="Calibri" panose="020F0502020204030204" pitchFamily="34" charset="0"/>
                <a:cs typeface="Calibri" panose="020F0502020204030204" pitchFamily="34" charset="0"/>
              </a:rPr>
              <a:t>certutil</a:t>
            </a:r>
            <a:r>
              <a:rPr kumimoji="1" lang="en-US" altLang="ja-JP" sz="1600" dirty="0">
                <a:latin typeface="Calibri" panose="020F0502020204030204" pitchFamily="34" charset="0"/>
                <a:cs typeface="Calibri" panose="020F0502020204030204" pitchFamily="34" charset="0"/>
              </a:rPr>
              <a:t> python-</a:t>
            </a:r>
            <a:r>
              <a:rPr kumimoji="1" lang="en-US" altLang="ja-JP" sz="1600" dirty="0" err="1">
                <a:latin typeface="Calibri" panose="020F0502020204030204" pitchFamily="34" charset="0"/>
                <a:cs typeface="Calibri" panose="020F0502020204030204" pitchFamily="34" charset="0"/>
              </a:rPr>
              <a:t>device.pem</a:t>
            </a:r>
            <a:endParaRPr kumimoji="1" lang="ja-JP" altLang="en-US" sz="1600" dirty="0" err="1">
              <a:latin typeface="Calibri" panose="020F0502020204030204" pitchFamily="34" charset="0"/>
              <a:cs typeface="Calibri" panose="020F0502020204030204" pitchFamily="34" charset="0"/>
            </a:endParaRPr>
          </a:p>
        </p:txBody>
      </p:sp>
      <p:cxnSp>
        <p:nvCxnSpPr>
          <p:cNvPr id="27" name="Straight Arrow Connector 26">
            <a:extLst>
              <a:ext uri="{FF2B5EF4-FFF2-40B4-BE49-F238E27FC236}">
                <a16:creationId xmlns:a16="http://schemas.microsoft.com/office/drawing/2014/main" id="{19267E98-EC49-4AB8-9080-9C666F8E6644}"/>
              </a:ext>
            </a:extLst>
          </p:cNvPr>
          <p:cNvCxnSpPr>
            <a:cxnSpLocks/>
          </p:cNvCxnSpPr>
          <p:nvPr/>
        </p:nvCxnSpPr>
        <p:spPr>
          <a:xfrm>
            <a:off x="3241570" y="6114779"/>
            <a:ext cx="3523420" cy="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D79375C-2DEA-4D3E-A425-3E781698581B}"/>
              </a:ext>
            </a:extLst>
          </p:cNvPr>
          <p:cNvSpPr txBox="1"/>
          <p:nvPr/>
        </p:nvSpPr>
        <p:spPr>
          <a:xfrm>
            <a:off x="3912350" y="6138454"/>
            <a:ext cx="2093153" cy="215444"/>
          </a:xfrm>
          <a:prstGeom prst="rect">
            <a:avLst/>
          </a:prstGeom>
          <a:noFill/>
        </p:spPr>
        <p:txBody>
          <a:bodyPr wrap="square" lIns="0" tIns="0" rIns="0" bIns="0" rtlCol="0">
            <a:spAutoFit/>
          </a:bodyPr>
          <a:lstStyle/>
          <a:p>
            <a:pPr algn="l"/>
            <a:r>
              <a:rPr lang="en-US" altLang="ja-JP" sz="1400" dirty="0">
                <a:solidFill>
                  <a:srgbClr val="FF0000"/>
                </a:solidFill>
              </a:rPr>
              <a:t>Output of the command</a:t>
            </a:r>
            <a:endParaRPr lang="ja-JP" altLang="en-US" sz="1400" dirty="0" err="1">
              <a:solidFill>
                <a:srgbClr val="FF0000"/>
              </a:solidFill>
            </a:endParaRPr>
          </a:p>
        </p:txBody>
      </p:sp>
      <p:sp>
        <p:nvSpPr>
          <p:cNvPr id="32" name="TextBox 31">
            <a:extLst>
              <a:ext uri="{FF2B5EF4-FFF2-40B4-BE49-F238E27FC236}">
                <a16:creationId xmlns:a16="http://schemas.microsoft.com/office/drawing/2014/main" id="{F1742011-058B-4D34-A23D-9D3C314CA695}"/>
              </a:ext>
            </a:extLst>
          </p:cNvPr>
          <p:cNvSpPr txBox="1"/>
          <p:nvPr/>
        </p:nvSpPr>
        <p:spPr>
          <a:xfrm>
            <a:off x="3462042" y="4825241"/>
            <a:ext cx="3882950" cy="215444"/>
          </a:xfrm>
          <a:prstGeom prst="rect">
            <a:avLst/>
          </a:prstGeom>
          <a:noFill/>
        </p:spPr>
        <p:txBody>
          <a:bodyPr wrap="square" lIns="0" tIns="0" rIns="0" bIns="0" rtlCol="0">
            <a:spAutoFit/>
          </a:bodyPr>
          <a:lstStyle/>
          <a:p>
            <a:pPr algn="l"/>
            <a:r>
              <a:rPr kumimoji="1" lang="en-US" altLang="ja-JP" sz="1400" dirty="0">
                <a:solidFill>
                  <a:srgbClr val="FF0000"/>
                </a:solidFill>
                <a:latin typeface="Calibri" panose="020F0502020204030204" pitchFamily="34" charset="0"/>
                <a:cs typeface="Calibri" panose="020F0502020204030204" pitchFamily="34" charset="0"/>
              </a:rPr>
              <a:t>OS ENV variable : </a:t>
            </a:r>
            <a:r>
              <a:rPr kumimoji="1" lang="en-US" altLang="ja-JP" sz="1400" dirty="0">
                <a:highlight>
                  <a:srgbClr val="FFE8FF"/>
                </a:highlight>
                <a:latin typeface="Calibri" panose="020F0502020204030204" pitchFamily="34" charset="0"/>
                <a:cs typeface="Calibri" panose="020F0502020204030204" pitchFamily="34" charset="0"/>
              </a:rPr>
              <a:t>DPS_X509_REGISTRATION_ID</a:t>
            </a:r>
            <a:endParaRPr kumimoji="1" lang="ja-JP" altLang="en-US" sz="1400" dirty="0" err="1">
              <a:highlight>
                <a:srgbClr val="FFE8FF"/>
              </a:highlight>
              <a:latin typeface="Calibri" panose="020F0502020204030204" pitchFamily="34" charset="0"/>
              <a:cs typeface="Calibri" panose="020F0502020204030204" pitchFamily="34" charset="0"/>
            </a:endParaRPr>
          </a:p>
        </p:txBody>
      </p:sp>
      <p:cxnSp>
        <p:nvCxnSpPr>
          <p:cNvPr id="36" name="Straight Arrow Connector 35">
            <a:extLst>
              <a:ext uri="{FF2B5EF4-FFF2-40B4-BE49-F238E27FC236}">
                <a16:creationId xmlns:a16="http://schemas.microsoft.com/office/drawing/2014/main" id="{6A0B116C-AEE5-474F-933C-AEE9D5252DCD}"/>
              </a:ext>
            </a:extLst>
          </p:cNvPr>
          <p:cNvCxnSpPr>
            <a:cxnSpLocks/>
            <a:stCxn id="32" idx="1"/>
          </p:cNvCxnSpPr>
          <p:nvPr/>
        </p:nvCxnSpPr>
        <p:spPr>
          <a:xfrm flipH="1">
            <a:off x="2322838" y="4932963"/>
            <a:ext cx="1139204" cy="15265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1" name="Graphic 40" descr="Exclamation mark with solid fill">
            <a:extLst>
              <a:ext uri="{FF2B5EF4-FFF2-40B4-BE49-F238E27FC236}">
                <a16:creationId xmlns:a16="http://schemas.microsoft.com/office/drawing/2014/main" id="{65771D5C-DEAD-465F-A5E2-EC961AB5C0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869" y="5035664"/>
            <a:ext cx="527332" cy="527332"/>
          </a:xfrm>
          <a:prstGeom prst="rect">
            <a:avLst/>
          </a:prstGeom>
        </p:spPr>
      </p:pic>
    </p:spTree>
    <p:extLst>
      <p:ext uri="{BB962C8B-B14F-4D97-AF65-F5344CB8AC3E}">
        <p14:creationId xmlns:p14="http://schemas.microsoft.com/office/powerpoint/2010/main" val="38536358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65852D-67AD-409E-B633-8BCC6E82BA8A}"/>
              </a:ext>
            </a:extLst>
          </p:cNvPr>
          <p:cNvSpPr>
            <a:spLocks noGrp="1"/>
          </p:cNvSpPr>
          <p:nvPr>
            <p:ph type="title"/>
          </p:nvPr>
        </p:nvSpPr>
        <p:spPr/>
        <p:txBody>
          <a:bodyPr/>
          <a:lstStyle/>
          <a:p>
            <a:r>
              <a:rPr lang="en-US" altLang="ja-JP" dirty="0"/>
              <a:t>DPS example – step-by-step</a:t>
            </a:r>
            <a:endParaRPr lang="ja-JP" altLang="en-US" dirty="0"/>
          </a:p>
        </p:txBody>
      </p:sp>
      <p:pic>
        <p:nvPicPr>
          <p:cNvPr id="6" name="Picture 5">
            <a:extLst>
              <a:ext uri="{FF2B5EF4-FFF2-40B4-BE49-F238E27FC236}">
                <a16:creationId xmlns:a16="http://schemas.microsoft.com/office/drawing/2014/main" id="{7778C194-B686-40C2-BFCD-5AF988143224}"/>
              </a:ext>
            </a:extLst>
          </p:cNvPr>
          <p:cNvPicPr>
            <a:picLocks noChangeAspect="1"/>
          </p:cNvPicPr>
          <p:nvPr/>
        </p:nvPicPr>
        <p:blipFill>
          <a:blip r:embed="rId2"/>
          <a:stretch>
            <a:fillRect/>
          </a:stretch>
        </p:blipFill>
        <p:spPr>
          <a:xfrm>
            <a:off x="575293" y="1407947"/>
            <a:ext cx="2716125" cy="1627561"/>
          </a:xfrm>
          <a:prstGeom prst="rect">
            <a:avLst/>
          </a:prstGeom>
        </p:spPr>
      </p:pic>
      <p:sp>
        <p:nvSpPr>
          <p:cNvPr id="7" name="TextBox 6">
            <a:extLst>
              <a:ext uri="{FF2B5EF4-FFF2-40B4-BE49-F238E27FC236}">
                <a16:creationId xmlns:a16="http://schemas.microsoft.com/office/drawing/2014/main" id="{2B0E978E-B0AE-4D25-B245-40DE8F24E0B6}"/>
              </a:ext>
            </a:extLst>
          </p:cNvPr>
          <p:cNvSpPr txBox="1"/>
          <p:nvPr/>
        </p:nvSpPr>
        <p:spPr>
          <a:xfrm>
            <a:off x="588263" y="1105569"/>
            <a:ext cx="3268685" cy="208006"/>
          </a:xfrm>
          <a:prstGeom prst="rect">
            <a:avLst/>
          </a:prstGeom>
          <a:noFill/>
        </p:spPr>
        <p:txBody>
          <a:bodyPr wrap="square" lIns="0" tIns="0" rIns="0" bIns="0" rtlCol="0">
            <a:spAutoFit/>
          </a:bodyPr>
          <a:lstStyle/>
          <a:p>
            <a:pPr marL="0" marR="0" lvl="0" indent="0" algn="l" defTabSz="914367" rtl="0" eaLnBrk="1" fontAlgn="auto" latinLnBrk="0" hangingPunct="1">
              <a:lnSpc>
                <a:spcPts val="16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rPr>
              <a:t>Azure Portal : Create IoT </a:t>
            </a:r>
            <a:r>
              <a:rPr kumimoji="1" lang="en-US" altLang="ja-JP" sz="1600" b="0" i="0" u="none" strike="noStrike" kern="1200" cap="none" spc="0" normalizeH="0" baseline="0" noProof="0" dirty="0" err="1">
                <a:ln>
                  <a:noFill/>
                </a:ln>
                <a:solidFill>
                  <a:srgbClr val="0078D4"/>
                </a:solidFill>
                <a:effectLst/>
                <a:uLnTx/>
                <a:uFillTx/>
                <a:latin typeface="Calibri" panose="020F0502020204030204" pitchFamily="34" charset="0"/>
                <a:ea typeface="+mn-ea"/>
                <a:cs typeface="Calibri" panose="020F0502020204030204" pitchFamily="34" charset="0"/>
              </a:rPr>
              <a:t>HUb</a:t>
            </a:r>
            <a:endParaRPr kumimoji="1" lang="ja-JP" altLang="en-US"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endParaRPr>
          </a:p>
        </p:txBody>
      </p:sp>
      <p:pic>
        <p:nvPicPr>
          <p:cNvPr id="9" name="Picture 8">
            <a:extLst>
              <a:ext uri="{FF2B5EF4-FFF2-40B4-BE49-F238E27FC236}">
                <a16:creationId xmlns:a16="http://schemas.microsoft.com/office/drawing/2014/main" id="{6CA8FECD-8958-48C6-AD41-D88B6BE3F774}"/>
              </a:ext>
            </a:extLst>
          </p:cNvPr>
          <p:cNvPicPr>
            <a:picLocks noChangeAspect="1"/>
          </p:cNvPicPr>
          <p:nvPr/>
        </p:nvPicPr>
        <p:blipFill>
          <a:blip r:embed="rId3"/>
          <a:stretch>
            <a:fillRect/>
          </a:stretch>
        </p:blipFill>
        <p:spPr>
          <a:xfrm>
            <a:off x="575293" y="3265557"/>
            <a:ext cx="4487022" cy="2555970"/>
          </a:xfrm>
          <a:prstGeom prst="rect">
            <a:avLst/>
          </a:prstGeom>
          <a:ln>
            <a:solidFill>
              <a:schemeClr val="accent3"/>
            </a:solidFill>
          </a:ln>
        </p:spPr>
      </p:pic>
      <p:sp>
        <p:nvSpPr>
          <p:cNvPr id="10" name="Arrow: Down 9">
            <a:extLst>
              <a:ext uri="{FF2B5EF4-FFF2-40B4-BE49-F238E27FC236}">
                <a16:creationId xmlns:a16="http://schemas.microsoft.com/office/drawing/2014/main" id="{5AB0F9E0-C488-476C-A56E-15051536A056}"/>
              </a:ext>
            </a:extLst>
          </p:cNvPr>
          <p:cNvSpPr/>
          <p:nvPr/>
        </p:nvSpPr>
        <p:spPr bwMode="auto">
          <a:xfrm>
            <a:off x="1526982" y="2908315"/>
            <a:ext cx="583659" cy="28940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B2FFDC9E-B4DC-4A15-83CC-3E962C1C7F77}"/>
              </a:ext>
            </a:extLst>
          </p:cNvPr>
          <p:cNvPicPr>
            <a:picLocks noChangeAspect="1"/>
          </p:cNvPicPr>
          <p:nvPr/>
        </p:nvPicPr>
        <p:blipFill>
          <a:blip r:embed="rId4"/>
          <a:stretch>
            <a:fillRect/>
          </a:stretch>
        </p:blipFill>
        <p:spPr>
          <a:xfrm>
            <a:off x="540906" y="5821528"/>
            <a:ext cx="4521410" cy="534348"/>
          </a:xfrm>
          <a:prstGeom prst="rect">
            <a:avLst/>
          </a:prstGeom>
        </p:spPr>
      </p:pic>
      <p:pic>
        <p:nvPicPr>
          <p:cNvPr id="14" name="Picture 13">
            <a:extLst>
              <a:ext uri="{FF2B5EF4-FFF2-40B4-BE49-F238E27FC236}">
                <a16:creationId xmlns:a16="http://schemas.microsoft.com/office/drawing/2014/main" id="{16CA39E1-F965-484A-B382-B3320AD4D0BF}"/>
              </a:ext>
            </a:extLst>
          </p:cNvPr>
          <p:cNvPicPr>
            <a:picLocks noChangeAspect="1"/>
          </p:cNvPicPr>
          <p:nvPr/>
        </p:nvPicPr>
        <p:blipFill>
          <a:blip r:embed="rId5"/>
          <a:stretch>
            <a:fillRect/>
          </a:stretch>
        </p:blipFill>
        <p:spPr>
          <a:xfrm>
            <a:off x="5878077" y="1249904"/>
            <a:ext cx="5002133" cy="609397"/>
          </a:xfrm>
          <a:prstGeom prst="rect">
            <a:avLst/>
          </a:prstGeom>
        </p:spPr>
      </p:pic>
      <p:sp>
        <p:nvSpPr>
          <p:cNvPr id="15" name="Rectangle 14">
            <a:extLst>
              <a:ext uri="{FF2B5EF4-FFF2-40B4-BE49-F238E27FC236}">
                <a16:creationId xmlns:a16="http://schemas.microsoft.com/office/drawing/2014/main" id="{51E414F6-599B-497F-AE0D-925C78FDC8C8}"/>
              </a:ext>
            </a:extLst>
          </p:cNvPr>
          <p:cNvSpPr/>
          <p:nvPr/>
        </p:nvSpPr>
        <p:spPr bwMode="auto">
          <a:xfrm>
            <a:off x="588263" y="5997102"/>
            <a:ext cx="1089758" cy="32101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849AD655-B815-4659-AF17-7209DAD551FB}"/>
              </a:ext>
            </a:extLst>
          </p:cNvPr>
          <p:cNvSpPr/>
          <p:nvPr/>
        </p:nvSpPr>
        <p:spPr bwMode="auto">
          <a:xfrm>
            <a:off x="1391055" y="2611877"/>
            <a:ext cx="583659" cy="22859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0FED205-1F62-4FCB-AF22-1C0774CC4C54}"/>
              </a:ext>
            </a:extLst>
          </p:cNvPr>
          <p:cNvSpPr/>
          <p:nvPr/>
        </p:nvSpPr>
        <p:spPr bwMode="auto">
          <a:xfrm>
            <a:off x="5878077" y="1478743"/>
            <a:ext cx="848422" cy="28696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3CFB749E-1F2C-440B-8529-E25A0B68997B}"/>
              </a:ext>
            </a:extLst>
          </p:cNvPr>
          <p:cNvCxnSpPr>
            <a:cxnSpLocks/>
            <a:endCxn id="18" idx="1"/>
          </p:cNvCxnSpPr>
          <p:nvPr/>
        </p:nvCxnSpPr>
        <p:spPr>
          <a:xfrm flipV="1">
            <a:off x="1678021" y="1622226"/>
            <a:ext cx="4200056" cy="4336542"/>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7863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8BC27-AA4E-4DF9-AD1B-46C8F19BF44B}"/>
              </a:ext>
            </a:extLst>
          </p:cNvPr>
          <p:cNvSpPr>
            <a:spLocks noGrp="1"/>
          </p:cNvSpPr>
          <p:nvPr>
            <p:ph type="title"/>
          </p:nvPr>
        </p:nvSpPr>
        <p:spPr/>
        <p:txBody>
          <a:bodyPr/>
          <a:lstStyle/>
          <a:p>
            <a:r>
              <a:rPr lang="en-US" altLang="ja-JP" dirty="0"/>
              <a:t>DPS example – step-by-step</a:t>
            </a:r>
            <a:endParaRPr kumimoji="1" lang="ja-JP" altLang="en-US" dirty="0"/>
          </a:p>
        </p:txBody>
      </p:sp>
      <p:pic>
        <p:nvPicPr>
          <p:cNvPr id="4" name="Picture 3">
            <a:extLst>
              <a:ext uri="{FF2B5EF4-FFF2-40B4-BE49-F238E27FC236}">
                <a16:creationId xmlns:a16="http://schemas.microsoft.com/office/drawing/2014/main" id="{6EA08EC0-5325-4A53-8890-90CC7964D0FF}"/>
              </a:ext>
            </a:extLst>
          </p:cNvPr>
          <p:cNvPicPr>
            <a:picLocks noChangeAspect="1"/>
          </p:cNvPicPr>
          <p:nvPr/>
        </p:nvPicPr>
        <p:blipFill>
          <a:blip r:embed="rId2"/>
          <a:stretch>
            <a:fillRect/>
          </a:stretch>
        </p:blipFill>
        <p:spPr>
          <a:xfrm>
            <a:off x="549353" y="1231127"/>
            <a:ext cx="3833505" cy="1218597"/>
          </a:xfrm>
          <a:prstGeom prst="rect">
            <a:avLst/>
          </a:prstGeom>
        </p:spPr>
      </p:pic>
      <p:pic>
        <p:nvPicPr>
          <p:cNvPr id="6" name="Picture 5">
            <a:extLst>
              <a:ext uri="{FF2B5EF4-FFF2-40B4-BE49-F238E27FC236}">
                <a16:creationId xmlns:a16="http://schemas.microsoft.com/office/drawing/2014/main" id="{BB8B2C58-B349-494B-9D57-B621BAAFE025}"/>
              </a:ext>
            </a:extLst>
          </p:cNvPr>
          <p:cNvPicPr>
            <a:picLocks noChangeAspect="1"/>
          </p:cNvPicPr>
          <p:nvPr/>
        </p:nvPicPr>
        <p:blipFill>
          <a:blip r:embed="rId3"/>
          <a:stretch>
            <a:fillRect/>
          </a:stretch>
        </p:blipFill>
        <p:spPr>
          <a:xfrm>
            <a:off x="549353" y="2669653"/>
            <a:ext cx="3400592" cy="2977253"/>
          </a:xfrm>
          <a:prstGeom prst="rect">
            <a:avLst/>
          </a:prstGeom>
        </p:spPr>
      </p:pic>
      <p:pic>
        <p:nvPicPr>
          <p:cNvPr id="8" name="Picture 7">
            <a:extLst>
              <a:ext uri="{FF2B5EF4-FFF2-40B4-BE49-F238E27FC236}">
                <a16:creationId xmlns:a16="http://schemas.microsoft.com/office/drawing/2014/main" id="{D276C7C0-1718-4CBB-96F4-B295495B5DF9}"/>
              </a:ext>
            </a:extLst>
          </p:cNvPr>
          <p:cNvPicPr>
            <a:picLocks noChangeAspect="1"/>
          </p:cNvPicPr>
          <p:nvPr/>
        </p:nvPicPr>
        <p:blipFill>
          <a:blip r:embed="rId4"/>
          <a:stretch>
            <a:fillRect/>
          </a:stretch>
        </p:blipFill>
        <p:spPr>
          <a:xfrm>
            <a:off x="664458" y="5626872"/>
            <a:ext cx="2936824" cy="477233"/>
          </a:xfrm>
          <a:prstGeom prst="rect">
            <a:avLst/>
          </a:prstGeom>
        </p:spPr>
      </p:pic>
      <p:sp>
        <p:nvSpPr>
          <p:cNvPr id="9" name="Arrow: Down 8">
            <a:extLst>
              <a:ext uri="{FF2B5EF4-FFF2-40B4-BE49-F238E27FC236}">
                <a16:creationId xmlns:a16="http://schemas.microsoft.com/office/drawing/2014/main" id="{33231550-4FB2-4E24-BEF0-1A027E5341AF}"/>
              </a:ext>
            </a:extLst>
          </p:cNvPr>
          <p:cNvSpPr/>
          <p:nvPr/>
        </p:nvSpPr>
        <p:spPr bwMode="auto">
          <a:xfrm>
            <a:off x="1736387" y="2354094"/>
            <a:ext cx="520430" cy="23832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1777C2C8-FFA6-446F-B210-37E22217C359}"/>
              </a:ext>
            </a:extLst>
          </p:cNvPr>
          <p:cNvSpPr/>
          <p:nvPr/>
        </p:nvSpPr>
        <p:spPr bwMode="auto">
          <a:xfrm>
            <a:off x="471791" y="2714017"/>
            <a:ext cx="3589507" cy="3555460"/>
          </a:xfrm>
          <a:prstGeom prst="rect">
            <a:avLst/>
          </a:prstGeom>
          <a:no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B8AF7DE0-9E6D-4908-9755-707856FBC8F2}"/>
              </a:ext>
            </a:extLst>
          </p:cNvPr>
          <p:cNvSpPr/>
          <p:nvPr/>
        </p:nvSpPr>
        <p:spPr bwMode="auto">
          <a:xfrm>
            <a:off x="549353" y="5753911"/>
            <a:ext cx="904932" cy="30642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8C576CC0-FA96-41E4-8247-C435DF7B0080}"/>
              </a:ext>
            </a:extLst>
          </p:cNvPr>
          <p:cNvPicPr>
            <a:picLocks noChangeAspect="1"/>
          </p:cNvPicPr>
          <p:nvPr/>
        </p:nvPicPr>
        <p:blipFill>
          <a:blip r:embed="rId5"/>
          <a:stretch>
            <a:fillRect/>
          </a:stretch>
        </p:blipFill>
        <p:spPr>
          <a:xfrm>
            <a:off x="4768861" y="943104"/>
            <a:ext cx="2275967" cy="4616962"/>
          </a:xfrm>
          <a:prstGeom prst="rect">
            <a:avLst/>
          </a:prstGeom>
        </p:spPr>
      </p:pic>
      <p:sp>
        <p:nvSpPr>
          <p:cNvPr id="14" name="Rectangle 13">
            <a:extLst>
              <a:ext uri="{FF2B5EF4-FFF2-40B4-BE49-F238E27FC236}">
                <a16:creationId xmlns:a16="http://schemas.microsoft.com/office/drawing/2014/main" id="{CE6BC7D8-0D26-4037-9C1D-1A93AFEBFC93}"/>
              </a:ext>
            </a:extLst>
          </p:cNvPr>
          <p:cNvSpPr/>
          <p:nvPr/>
        </p:nvSpPr>
        <p:spPr bwMode="auto">
          <a:xfrm>
            <a:off x="4878421" y="4377447"/>
            <a:ext cx="1217579" cy="28210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D9AEABD2-1260-4575-AFBA-B6C7CFF16EC5}"/>
              </a:ext>
            </a:extLst>
          </p:cNvPr>
          <p:cNvPicPr>
            <a:picLocks noChangeAspect="1"/>
          </p:cNvPicPr>
          <p:nvPr/>
        </p:nvPicPr>
        <p:blipFill>
          <a:blip r:embed="rId6"/>
          <a:stretch>
            <a:fillRect/>
          </a:stretch>
        </p:blipFill>
        <p:spPr>
          <a:xfrm>
            <a:off x="7044828" y="1589994"/>
            <a:ext cx="2820766" cy="432151"/>
          </a:xfrm>
          <a:prstGeom prst="rect">
            <a:avLst/>
          </a:prstGeom>
        </p:spPr>
      </p:pic>
      <p:sp>
        <p:nvSpPr>
          <p:cNvPr id="17" name="Rectangle 16">
            <a:extLst>
              <a:ext uri="{FF2B5EF4-FFF2-40B4-BE49-F238E27FC236}">
                <a16:creationId xmlns:a16="http://schemas.microsoft.com/office/drawing/2014/main" id="{90FAE210-3077-4706-8174-FDE09671AD14}"/>
              </a:ext>
            </a:extLst>
          </p:cNvPr>
          <p:cNvSpPr/>
          <p:nvPr/>
        </p:nvSpPr>
        <p:spPr bwMode="auto">
          <a:xfrm>
            <a:off x="7144966" y="1668294"/>
            <a:ext cx="676072" cy="35385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CC101B24-E7D0-4694-805B-5A82881FFCF1}"/>
              </a:ext>
            </a:extLst>
          </p:cNvPr>
          <p:cNvPicPr>
            <a:picLocks noChangeAspect="1"/>
          </p:cNvPicPr>
          <p:nvPr/>
        </p:nvPicPr>
        <p:blipFill>
          <a:blip r:embed="rId7"/>
          <a:stretch>
            <a:fillRect/>
          </a:stretch>
        </p:blipFill>
        <p:spPr>
          <a:xfrm>
            <a:off x="7636212" y="2354094"/>
            <a:ext cx="4155886" cy="3315444"/>
          </a:xfrm>
          <a:prstGeom prst="rect">
            <a:avLst/>
          </a:prstGeom>
        </p:spPr>
      </p:pic>
      <p:pic>
        <p:nvPicPr>
          <p:cNvPr id="21" name="Picture 20">
            <a:extLst>
              <a:ext uri="{FF2B5EF4-FFF2-40B4-BE49-F238E27FC236}">
                <a16:creationId xmlns:a16="http://schemas.microsoft.com/office/drawing/2014/main" id="{A98D4476-8872-4358-9088-DE781217F963}"/>
              </a:ext>
            </a:extLst>
          </p:cNvPr>
          <p:cNvPicPr>
            <a:picLocks noChangeAspect="1"/>
          </p:cNvPicPr>
          <p:nvPr/>
        </p:nvPicPr>
        <p:blipFill>
          <a:blip r:embed="rId8"/>
          <a:stretch>
            <a:fillRect/>
          </a:stretch>
        </p:blipFill>
        <p:spPr>
          <a:xfrm>
            <a:off x="7724021" y="5683749"/>
            <a:ext cx="2412201" cy="420356"/>
          </a:xfrm>
          <a:prstGeom prst="rect">
            <a:avLst/>
          </a:prstGeom>
        </p:spPr>
      </p:pic>
      <p:sp>
        <p:nvSpPr>
          <p:cNvPr id="22" name="Rectangle 21">
            <a:extLst>
              <a:ext uri="{FF2B5EF4-FFF2-40B4-BE49-F238E27FC236}">
                <a16:creationId xmlns:a16="http://schemas.microsoft.com/office/drawing/2014/main" id="{5EE4D234-3A7B-4962-B8B0-0A92DDB995D2}"/>
              </a:ext>
            </a:extLst>
          </p:cNvPr>
          <p:cNvSpPr/>
          <p:nvPr/>
        </p:nvSpPr>
        <p:spPr bwMode="auto">
          <a:xfrm>
            <a:off x="7636212" y="3200400"/>
            <a:ext cx="4155886" cy="138132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C7655CEE-5B0C-44B7-B007-95673B69DA1F}"/>
              </a:ext>
            </a:extLst>
          </p:cNvPr>
          <p:cNvSpPr/>
          <p:nvPr/>
        </p:nvSpPr>
        <p:spPr bwMode="auto">
          <a:xfrm>
            <a:off x="7724021" y="5851187"/>
            <a:ext cx="748770" cy="25291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951B404A-DBB3-43E9-8117-AAE5517A4601}"/>
              </a:ext>
            </a:extLst>
          </p:cNvPr>
          <p:cNvCxnSpPr/>
          <p:nvPr/>
        </p:nvCxnSpPr>
        <p:spPr>
          <a:xfrm>
            <a:off x="7397885" y="1984443"/>
            <a:ext cx="326136" cy="112354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975464F-815E-478E-B595-BBC809914EFE}"/>
              </a:ext>
            </a:extLst>
          </p:cNvPr>
          <p:cNvCxnSpPr>
            <a:endCxn id="17" idx="1"/>
          </p:cNvCxnSpPr>
          <p:nvPr/>
        </p:nvCxnSpPr>
        <p:spPr>
          <a:xfrm flipV="1">
            <a:off x="6026285" y="1845220"/>
            <a:ext cx="1118681" cy="2532227"/>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C8D3782-E402-4FAE-9FFC-74068294D166}"/>
              </a:ext>
            </a:extLst>
          </p:cNvPr>
          <p:cNvCxnSpPr/>
          <p:nvPr/>
        </p:nvCxnSpPr>
        <p:spPr>
          <a:xfrm flipV="1">
            <a:off x="1483468" y="4554373"/>
            <a:ext cx="3310648" cy="129681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EFFF709-6EA4-4471-AAA2-043A2DBF7FE2}"/>
              </a:ext>
            </a:extLst>
          </p:cNvPr>
          <p:cNvCxnSpPr/>
          <p:nvPr/>
        </p:nvCxnSpPr>
        <p:spPr>
          <a:xfrm>
            <a:off x="7821038" y="4581728"/>
            <a:ext cx="58366" cy="117218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B53656D-9BA0-44D6-8622-64061068081C}"/>
              </a:ext>
            </a:extLst>
          </p:cNvPr>
          <p:cNvSpPr txBox="1"/>
          <p:nvPr/>
        </p:nvSpPr>
        <p:spPr>
          <a:xfrm rot="20096990">
            <a:off x="1934278" y="4837425"/>
            <a:ext cx="2023353" cy="413190"/>
          </a:xfrm>
          <a:prstGeom prst="rect">
            <a:avLst/>
          </a:prstGeom>
          <a:noFill/>
        </p:spPr>
        <p:txBody>
          <a:bodyPr wrap="square" lIns="0" tIns="0" rIns="0" bIns="0" rtlCol="0">
            <a:spAutoFit/>
          </a:bodyPr>
          <a:lstStyle/>
          <a:p>
            <a:pPr marL="0" marR="0" lvl="0" indent="0" algn="l" defTabSz="914367" rtl="0" eaLnBrk="1" fontAlgn="auto" latinLnBrk="0" hangingPunct="1">
              <a:lnSpc>
                <a:spcPts val="16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After it was created … Click Go to resource </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A408C5DE-A4A5-4578-B70D-EB3B2B4971DF}"/>
              </a:ext>
            </a:extLst>
          </p:cNvPr>
          <p:cNvSpPr txBox="1"/>
          <p:nvPr/>
        </p:nvSpPr>
        <p:spPr>
          <a:xfrm>
            <a:off x="527495" y="1056302"/>
            <a:ext cx="2938214" cy="206467"/>
          </a:xfrm>
          <a:prstGeom prst="rect">
            <a:avLst/>
          </a:prstGeom>
          <a:noFill/>
        </p:spPr>
        <p:txBody>
          <a:bodyPr wrap="square" lIns="0" tIns="0" rIns="0" bIns="0" rtlCol="0">
            <a:spAutoFit/>
          </a:bodyPr>
          <a:lstStyle/>
          <a:p>
            <a:pPr algn="l">
              <a:lnSpc>
                <a:spcPts val="1600"/>
              </a:lnSpc>
            </a:pPr>
            <a:r>
              <a:rPr kumimoji="1" lang="en-US" altLang="ja-JP" sz="1600" dirty="0">
                <a:solidFill>
                  <a:srgbClr val="0070C0"/>
                </a:solidFill>
                <a:latin typeface="Calibri" panose="020F0502020204030204" pitchFamily="34" charset="0"/>
                <a:cs typeface="Calibri" panose="020F0502020204030204" pitchFamily="34" charset="0"/>
              </a:rPr>
              <a:t>Azure Portal </a:t>
            </a:r>
            <a:r>
              <a:rPr kumimoji="1" lang="en-US" altLang="ja-JP" sz="1600" dirty="0">
                <a:solidFill>
                  <a:srgbClr val="0070C0"/>
                </a:solidFill>
                <a:latin typeface="Calibri" panose="020F0502020204030204" pitchFamily="34" charset="0"/>
                <a:cs typeface="Calibri" panose="020F0502020204030204" pitchFamily="34" charset="0"/>
                <a:sym typeface="Wingdings" panose="05000000000000000000" pitchFamily="2" charset="2"/>
              </a:rPr>
              <a:t> Create DPS Service</a:t>
            </a:r>
            <a:endParaRPr kumimoji="1" lang="ja-JP" altLang="en-US" sz="16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8970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6EEA87-01B2-48C8-A797-354E722231E4}"/>
              </a:ext>
            </a:extLst>
          </p:cNvPr>
          <p:cNvSpPr/>
          <p:nvPr/>
        </p:nvSpPr>
        <p:spPr bwMode="auto">
          <a:xfrm>
            <a:off x="481035" y="1220342"/>
            <a:ext cx="5614965" cy="4734092"/>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FD4B275-53A4-4856-92DA-0C7DACC77852}"/>
              </a:ext>
            </a:extLst>
          </p:cNvPr>
          <p:cNvSpPr>
            <a:spLocks noGrp="1"/>
          </p:cNvSpPr>
          <p:nvPr>
            <p:ph type="title"/>
          </p:nvPr>
        </p:nvSpPr>
        <p:spPr/>
        <p:txBody>
          <a:bodyPr/>
          <a:lstStyle/>
          <a:p>
            <a:r>
              <a:rPr lang="en-US" altLang="ja-JP" dirty="0"/>
              <a:t>DPS example – step-by-step</a:t>
            </a:r>
            <a:endParaRPr kumimoji="1" lang="ja-JP" altLang="en-US" dirty="0"/>
          </a:p>
        </p:txBody>
      </p:sp>
      <p:pic>
        <p:nvPicPr>
          <p:cNvPr id="4" name="Picture 3">
            <a:extLst>
              <a:ext uri="{FF2B5EF4-FFF2-40B4-BE49-F238E27FC236}">
                <a16:creationId xmlns:a16="http://schemas.microsoft.com/office/drawing/2014/main" id="{77B31332-88DA-4DBA-9621-A60CA65C302B}"/>
              </a:ext>
            </a:extLst>
          </p:cNvPr>
          <p:cNvPicPr>
            <a:picLocks noChangeAspect="1"/>
          </p:cNvPicPr>
          <p:nvPr/>
        </p:nvPicPr>
        <p:blipFill>
          <a:blip r:embed="rId2"/>
          <a:stretch>
            <a:fillRect/>
          </a:stretch>
        </p:blipFill>
        <p:spPr>
          <a:xfrm>
            <a:off x="527602" y="1220342"/>
            <a:ext cx="2275967" cy="4616962"/>
          </a:xfrm>
          <a:prstGeom prst="rect">
            <a:avLst/>
          </a:prstGeom>
        </p:spPr>
      </p:pic>
      <p:sp>
        <p:nvSpPr>
          <p:cNvPr id="5" name="Rectangle 4">
            <a:extLst>
              <a:ext uri="{FF2B5EF4-FFF2-40B4-BE49-F238E27FC236}">
                <a16:creationId xmlns:a16="http://schemas.microsoft.com/office/drawing/2014/main" id="{4354DE3C-E186-4FEE-8CA9-1BC6145BB457}"/>
              </a:ext>
            </a:extLst>
          </p:cNvPr>
          <p:cNvSpPr/>
          <p:nvPr/>
        </p:nvSpPr>
        <p:spPr bwMode="auto">
          <a:xfrm>
            <a:off x="656617" y="5588540"/>
            <a:ext cx="1629383" cy="24876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102B8129-F681-44CC-B358-36FAEDA211A3}"/>
              </a:ext>
            </a:extLst>
          </p:cNvPr>
          <p:cNvPicPr>
            <a:picLocks noChangeAspect="1"/>
          </p:cNvPicPr>
          <p:nvPr/>
        </p:nvPicPr>
        <p:blipFill>
          <a:blip r:embed="rId3"/>
          <a:stretch>
            <a:fillRect/>
          </a:stretch>
        </p:blipFill>
        <p:spPr>
          <a:xfrm>
            <a:off x="2939856" y="1220342"/>
            <a:ext cx="2979360" cy="2380013"/>
          </a:xfrm>
          <a:prstGeom prst="rect">
            <a:avLst/>
          </a:prstGeom>
        </p:spPr>
      </p:pic>
      <p:sp>
        <p:nvSpPr>
          <p:cNvPr id="8" name="Rectangle 7">
            <a:extLst>
              <a:ext uri="{FF2B5EF4-FFF2-40B4-BE49-F238E27FC236}">
                <a16:creationId xmlns:a16="http://schemas.microsoft.com/office/drawing/2014/main" id="{0F4B2DDE-A9F7-4FF7-BAD6-F550677EE8DB}"/>
              </a:ext>
            </a:extLst>
          </p:cNvPr>
          <p:cNvSpPr/>
          <p:nvPr/>
        </p:nvSpPr>
        <p:spPr bwMode="auto">
          <a:xfrm>
            <a:off x="2939856" y="3093396"/>
            <a:ext cx="2006659" cy="21400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36FDBC40-4369-423F-A819-987E77F3409A}"/>
              </a:ext>
            </a:extLst>
          </p:cNvPr>
          <p:cNvCxnSpPr/>
          <p:nvPr/>
        </p:nvCxnSpPr>
        <p:spPr>
          <a:xfrm flipV="1">
            <a:off x="2018489" y="3360906"/>
            <a:ext cx="921367" cy="222763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898015-77FE-4760-92AA-9526336BC364}"/>
              </a:ext>
            </a:extLst>
          </p:cNvPr>
          <p:cNvCxnSpPr/>
          <p:nvPr/>
        </p:nvCxnSpPr>
        <p:spPr>
          <a:xfrm flipV="1">
            <a:off x="2986391" y="1634247"/>
            <a:ext cx="116732" cy="1459149"/>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5EAB100-4D75-4068-B53A-0A6E563E3F0F}"/>
              </a:ext>
            </a:extLst>
          </p:cNvPr>
          <p:cNvSpPr/>
          <p:nvPr/>
        </p:nvSpPr>
        <p:spPr bwMode="auto">
          <a:xfrm>
            <a:off x="2986391" y="1279187"/>
            <a:ext cx="729575" cy="30155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81CBFC14-7B11-4ED6-8387-AB92094E0324}"/>
              </a:ext>
            </a:extLst>
          </p:cNvPr>
          <p:cNvPicPr>
            <a:picLocks noChangeAspect="1"/>
          </p:cNvPicPr>
          <p:nvPr/>
        </p:nvPicPr>
        <p:blipFill>
          <a:blip r:embed="rId4"/>
          <a:stretch>
            <a:fillRect/>
          </a:stretch>
        </p:blipFill>
        <p:spPr>
          <a:xfrm>
            <a:off x="4980562" y="3597637"/>
            <a:ext cx="6980339" cy="3046353"/>
          </a:xfrm>
          <a:prstGeom prst="rect">
            <a:avLst/>
          </a:prstGeom>
          <a:ln>
            <a:solidFill>
              <a:srgbClr val="50E6FF"/>
            </a:solidFill>
          </a:ln>
        </p:spPr>
      </p:pic>
      <p:sp>
        <p:nvSpPr>
          <p:cNvPr id="16" name="Rectangle 15">
            <a:extLst>
              <a:ext uri="{FF2B5EF4-FFF2-40B4-BE49-F238E27FC236}">
                <a16:creationId xmlns:a16="http://schemas.microsoft.com/office/drawing/2014/main" id="{B6FB774F-A765-443B-9246-8C368054A59F}"/>
              </a:ext>
            </a:extLst>
          </p:cNvPr>
          <p:cNvSpPr/>
          <p:nvPr/>
        </p:nvSpPr>
        <p:spPr bwMode="auto">
          <a:xfrm>
            <a:off x="4980562" y="4489315"/>
            <a:ext cx="1050587" cy="22373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C743FF-2813-474C-A052-6C8389E01E4B}"/>
              </a:ext>
            </a:extLst>
          </p:cNvPr>
          <p:cNvSpPr/>
          <p:nvPr/>
        </p:nvSpPr>
        <p:spPr bwMode="auto">
          <a:xfrm>
            <a:off x="9615790" y="5048701"/>
            <a:ext cx="2048607" cy="63225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D43B358C-EDB6-411F-9267-733C1EF5F3E1}"/>
              </a:ext>
            </a:extLst>
          </p:cNvPr>
          <p:cNvSpPr txBox="1"/>
          <p:nvPr/>
        </p:nvSpPr>
        <p:spPr>
          <a:xfrm>
            <a:off x="9690040" y="6141199"/>
            <a:ext cx="2373054" cy="208006"/>
          </a:xfrm>
          <a:prstGeom prst="rect">
            <a:avLst/>
          </a:prstGeom>
          <a:noFill/>
        </p:spPr>
        <p:txBody>
          <a:bodyPr wrap="square" lIns="0" tIns="0" rIns="0" bIns="0" rtlCol="0">
            <a:spAutoFit/>
          </a:bodyPr>
          <a:lstStyle/>
          <a:p>
            <a:pPr marL="0" marR="0" lvl="0" indent="0" algn="l" defTabSz="914367" rtl="0" eaLnBrk="1" fontAlgn="auto" latinLnBrk="0" hangingPunct="1">
              <a:lnSpc>
                <a:spcPts val="16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Copy them to </a:t>
            </a:r>
            <a:r>
              <a:rPr kumimoji="1" lang="en-US" altLang="ja-JP" sz="16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MemoPad</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3" name="TextBox 2">
            <a:extLst>
              <a:ext uri="{FF2B5EF4-FFF2-40B4-BE49-F238E27FC236}">
                <a16:creationId xmlns:a16="http://schemas.microsoft.com/office/drawing/2014/main" id="{D15DD906-F7DD-45FC-8858-AF051952866B}"/>
              </a:ext>
            </a:extLst>
          </p:cNvPr>
          <p:cNvSpPr txBox="1"/>
          <p:nvPr/>
        </p:nvSpPr>
        <p:spPr>
          <a:xfrm>
            <a:off x="506430" y="1035396"/>
            <a:ext cx="2479961" cy="206467"/>
          </a:xfrm>
          <a:prstGeom prst="rect">
            <a:avLst/>
          </a:prstGeom>
          <a:noFill/>
        </p:spPr>
        <p:txBody>
          <a:bodyPr wrap="square" lIns="0" tIns="0" rIns="0" bIns="0" rtlCol="0">
            <a:spAutoFit/>
          </a:bodyPr>
          <a:lstStyle/>
          <a:p>
            <a:pPr algn="l">
              <a:lnSpc>
                <a:spcPts val="1600"/>
              </a:lnSpc>
            </a:pPr>
            <a:r>
              <a:rPr kumimoji="1" lang="en-US" altLang="ja-JP" sz="1600" dirty="0">
                <a:solidFill>
                  <a:srgbClr val="0070C0"/>
                </a:solidFill>
                <a:latin typeface="Calibri" panose="020F0502020204030204" pitchFamily="34" charset="0"/>
                <a:cs typeface="Calibri" panose="020F0502020204030204" pitchFamily="34" charset="0"/>
              </a:rPr>
              <a:t>Azure Portal </a:t>
            </a:r>
            <a:r>
              <a:rPr kumimoji="1" lang="en-US" altLang="ja-JP" sz="1600" dirty="0">
                <a:solidFill>
                  <a:srgbClr val="0070C0"/>
                </a:solidFill>
                <a:latin typeface="Calibri" panose="020F0502020204030204" pitchFamily="34" charset="0"/>
                <a:cs typeface="Calibri" panose="020F0502020204030204" pitchFamily="34" charset="0"/>
                <a:sym typeface="Wingdings" panose="05000000000000000000" pitchFamily="2" charset="2"/>
              </a:rPr>
              <a:t> DSP Setting</a:t>
            </a:r>
            <a:endParaRPr kumimoji="1" lang="ja-JP" altLang="en-US" sz="1600" dirty="0">
              <a:solidFill>
                <a:srgbClr val="0070C0"/>
              </a:solidFill>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966207B8-6961-4537-AE3A-B43E6A69D001}"/>
              </a:ext>
            </a:extLst>
          </p:cNvPr>
          <p:cNvCxnSpPr/>
          <p:nvPr/>
        </p:nvCxnSpPr>
        <p:spPr>
          <a:xfrm flipH="1" flipV="1">
            <a:off x="10876567" y="5712922"/>
            <a:ext cx="278246" cy="37585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Arrow: Bent-Up 10">
            <a:extLst>
              <a:ext uri="{FF2B5EF4-FFF2-40B4-BE49-F238E27FC236}">
                <a16:creationId xmlns:a16="http://schemas.microsoft.com/office/drawing/2014/main" id="{D00E6501-3321-47D5-89FD-57093F55052A}"/>
              </a:ext>
            </a:extLst>
          </p:cNvPr>
          <p:cNvSpPr/>
          <p:nvPr/>
        </p:nvSpPr>
        <p:spPr bwMode="auto">
          <a:xfrm rot="5400000">
            <a:off x="4370351" y="5879341"/>
            <a:ext cx="511901" cy="708520"/>
          </a:xfrm>
          <a:prstGeom prst="ben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E0D299A8-3764-431C-B127-DA320A4C3A39}"/>
              </a:ext>
            </a:extLst>
          </p:cNvPr>
          <p:cNvCxnSpPr/>
          <p:nvPr/>
        </p:nvCxnSpPr>
        <p:spPr>
          <a:xfrm>
            <a:off x="6031149" y="4537331"/>
            <a:ext cx="3524548" cy="83639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AAC276B5-34AB-40A5-A7BE-5EE41B99FE26}"/>
              </a:ext>
            </a:extLst>
          </p:cNvPr>
          <p:cNvSpPr/>
          <p:nvPr/>
        </p:nvSpPr>
        <p:spPr bwMode="auto">
          <a:xfrm>
            <a:off x="3735606" y="1412770"/>
            <a:ext cx="2000416" cy="3037888"/>
          </a:xfrm>
          <a:custGeom>
            <a:avLst/>
            <a:gdLst>
              <a:gd name="connsiteX0" fmla="*/ 0 w 2000416"/>
              <a:gd name="connsiteY0" fmla="*/ 0 h 3037888"/>
              <a:gd name="connsiteX1" fmla="*/ 1980477 w 2000416"/>
              <a:gd name="connsiteY1" fmla="*/ 884064 h 3037888"/>
              <a:gd name="connsiteX2" fmla="*/ 1035742 w 2000416"/>
              <a:gd name="connsiteY2" fmla="*/ 2296834 h 3037888"/>
              <a:gd name="connsiteX3" fmla="*/ 1287094 w 2000416"/>
              <a:gd name="connsiteY3" fmla="*/ 3037888 h 3037888"/>
            </a:gdLst>
            <a:ahLst/>
            <a:cxnLst>
              <a:cxn ang="0">
                <a:pos x="connsiteX0" y="connsiteY0"/>
              </a:cxn>
              <a:cxn ang="0">
                <a:pos x="connsiteX1" y="connsiteY1"/>
              </a:cxn>
              <a:cxn ang="0">
                <a:pos x="connsiteX2" y="connsiteY2"/>
              </a:cxn>
              <a:cxn ang="0">
                <a:pos x="connsiteX3" y="connsiteY3"/>
              </a:cxn>
            </a:cxnLst>
            <a:rect l="l" t="t" r="r" b="b"/>
            <a:pathLst>
              <a:path w="2000416" h="3037888">
                <a:moveTo>
                  <a:pt x="0" y="0"/>
                </a:moveTo>
                <a:cubicBezTo>
                  <a:pt x="903926" y="250629"/>
                  <a:pt x="1807853" y="501258"/>
                  <a:pt x="1980477" y="884064"/>
                </a:cubicBezTo>
                <a:cubicBezTo>
                  <a:pt x="2153101" y="1266870"/>
                  <a:pt x="1151306" y="1937863"/>
                  <a:pt x="1035742" y="2296834"/>
                </a:cubicBezTo>
                <a:cubicBezTo>
                  <a:pt x="920178" y="2655805"/>
                  <a:pt x="1103636" y="2846846"/>
                  <a:pt x="1287094" y="3037888"/>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157611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A407-4C78-49B1-BA67-F80E94AC135D}"/>
              </a:ext>
            </a:extLst>
          </p:cNvPr>
          <p:cNvSpPr>
            <a:spLocks noGrp="1"/>
          </p:cNvSpPr>
          <p:nvPr>
            <p:ph type="title"/>
          </p:nvPr>
        </p:nvSpPr>
        <p:spPr/>
        <p:txBody>
          <a:bodyPr/>
          <a:lstStyle/>
          <a:p>
            <a:r>
              <a:rPr kumimoji="1" lang="en-US" altLang="ja-JP" dirty="0"/>
              <a:t>DPS example – ste</a:t>
            </a:r>
            <a:r>
              <a:rPr lang="en-US" altLang="ja-JP" dirty="0"/>
              <a:t>p-by-step</a:t>
            </a:r>
            <a:endParaRPr kumimoji="1" lang="ja-JP" altLang="en-US" dirty="0"/>
          </a:p>
        </p:txBody>
      </p:sp>
      <p:pic>
        <p:nvPicPr>
          <p:cNvPr id="3" name="Picture 2">
            <a:extLst>
              <a:ext uri="{FF2B5EF4-FFF2-40B4-BE49-F238E27FC236}">
                <a16:creationId xmlns:a16="http://schemas.microsoft.com/office/drawing/2014/main" id="{1868EB5F-A2A0-485C-BF97-6664ECF77B02}"/>
              </a:ext>
            </a:extLst>
          </p:cNvPr>
          <p:cNvPicPr>
            <a:picLocks noChangeAspect="1"/>
          </p:cNvPicPr>
          <p:nvPr/>
        </p:nvPicPr>
        <p:blipFill>
          <a:blip r:embed="rId2"/>
          <a:stretch>
            <a:fillRect/>
          </a:stretch>
        </p:blipFill>
        <p:spPr>
          <a:xfrm>
            <a:off x="1069010" y="1369024"/>
            <a:ext cx="9235502" cy="5387376"/>
          </a:xfrm>
          <a:prstGeom prst="rect">
            <a:avLst/>
          </a:prstGeom>
        </p:spPr>
      </p:pic>
      <p:sp>
        <p:nvSpPr>
          <p:cNvPr id="4" name="TextBox 3">
            <a:extLst>
              <a:ext uri="{FF2B5EF4-FFF2-40B4-BE49-F238E27FC236}">
                <a16:creationId xmlns:a16="http://schemas.microsoft.com/office/drawing/2014/main" id="{7A4ABB20-3D02-4ED5-947B-11A7EC4B4A60}"/>
              </a:ext>
            </a:extLst>
          </p:cNvPr>
          <p:cNvSpPr txBox="1"/>
          <p:nvPr/>
        </p:nvSpPr>
        <p:spPr>
          <a:xfrm>
            <a:off x="1069010" y="1011198"/>
            <a:ext cx="2610677"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Azure Portal </a:t>
            </a:r>
            <a:r>
              <a:rPr kumimoji="1" lang="en-US" altLang="ja-JP" sz="1600" dirty="0">
                <a:solidFill>
                  <a:srgbClr val="0070C0"/>
                </a:solidFill>
                <a:latin typeface="Calibri" panose="020F0502020204030204" pitchFamily="34" charset="0"/>
                <a:cs typeface="Calibri" panose="020F0502020204030204" pitchFamily="34" charset="0"/>
                <a:sym typeface="Wingdings" panose="05000000000000000000" pitchFamily="2" charset="2"/>
              </a:rPr>
              <a:t> DPS Service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64CF3F50-B3EF-43BD-AD2F-491B6C661924}"/>
              </a:ext>
            </a:extLst>
          </p:cNvPr>
          <p:cNvCxnSpPr/>
          <p:nvPr/>
        </p:nvCxnSpPr>
        <p:spPr>
          <a:xfrm flipV="1">
            <a:off x="1952487" y="1921565"/>
            <a:ext cx="1846470" cy="2146852"/>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0C96A65-273D-4668-BD97-DC2403F66A7D}"/>
              </a:ext>
            </a:extLst>
          </p:cNvPr>
          <p:cNvCxnSpPr/>
          <p:nvPr/>
        </p:nvCxnSpPr>
        <p:spPr>
          <a:xfrm flipH="1">
            <a:off x="4315791" y="1961322"/>
            <a:ext cx="167861" cy="60960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33838E-6EEA-4269-90D1-97353D4B4B22}"/>
              </a:ext>
            </a:extLst>
          </p:cNvPr>
          <p:cNvCxnSpPr>
            <a:cxnSpLocks/>
          </p:cNvCxnSpPr>
          <p:nvPr/>
        </p:nvCxnSpPr>
        <p:spPr>
          <a:xfrm flipV="1">
            <a:off x="4682434" y="2274957"/>
            <a:ext cx="1992244" cy="49916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810E6EE8-8D80-490A-A2D9-EE7C287935D4}"/>
              </a:ext>
            </a:extLst>
          </p:cNvPr>
          <p:cNvSpPr/>
          <p:nvPr/>
        </p:nvSpPr>
        <p:spPr bwMode="auto">
          <a:xfrm>
            <a:off x="6555337" y="2274957"/>
            <a:ext cx="190020" cy="459408"/>
          </a:xfrm>
          <a:custGeom>
            <a:avLst/>
            <a:gdLst>
              <a:gd name="connsiteX0" fmla="*/ 172350 w 190020"/>
              <a:gd name="connsiteY0" fmla="*/ 0 h 459408"/>
              <a:gd name="connsiteX1" fmla="*/ 72 w 190020"/>
              <a:gd name="connsiteY1" fmla="*/ 379895 h 459408"/>
              <a:gd name="connsiteX2" fmla="*/ 190020 w 190020"/>
              <a:gd name="connsiteY2" fmla="*/ 459408 h 459408"/>
            </a:gdLst>
            <a:ahLst/>
            <a:cxnLst>
              <a:cxn ang="0">
                <a:pos x="connsiteX0" y="connsiteY0"/>
              </a:cxn>
              <a:cxn ang="0">
                <a:pos x="connsiteX1" y="connsiteY1"/>
              </a:cxn>
              <a:cxn ang="0">
                <a:pos x="connsiteX2" y="connsiteY2"/>
              </a:cxn>
            </a:cxnLst>
            <a:rect l="l" t="t" r="r" b="b"/>
            <a:pathLst>
              <a:path w="190020" h="459408">
                <a:moveTo>
                  <a:pt x="172350" y="0"/>
                </a:moveTo>
                <a:cubicBezTo>
                  <a:pt x="84738" y="151663"/>
                  <a:pt x="-2873" y="303327"/>
                  <a:pt x="72" y="379895"/>
                </a:cubicBezTo>
                <a:cubicBezTo>
                  <a:pt x="3017" y="456463"/>
                  <a:pt x="96518" y="457935"/>
                  <a:pt x="190020" y="459408"/>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4" name="Rectangle 13">
            <a:extLst>
              <a:ext uri="{FF2B5EF4-FFF2-40B4-BE49-F238E27FC236}">
                <a16:creationId xmlns:a16="http://schemas.microsoft.com/office/drawing/2014/main" id="{73EFBB25-C0C7-4294-9DDA-5B06FA3097F6}"/>
              </a:ext>
            </a:extLst>
          </p:cNvPr>
          <p:cNvSpPr/>
          <p:nvPr/>
        </p:nvSpPr>
        <p:spPr bwMode="auto">
          <a:xfrm>
            <a:off x="6745357" y="3520661"/>
            <a:ext cx="1258956" cy="35780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842B51AA-1463-444E-B9E0-B8318F34D179}"/>
              </a:ext>
            </a:extLst>
          </p:cNvPr>
          <p:cNvSpPr/>
          <p:nvPr/>
        </p:nvSpPr>
        <p:spPr bwMode="auto">
          <a:xfrm>
            <a:off x="6352191" y="2893391"/>
            <a:ext cx="393166" cy="786296"/>
          </a:xfrm>
          <a:custGeom>
            <a:avLst/>
            <a:gdLst>
              <a:gd name="connsiteX0" fmla="*/ 379913 w 393166"/>
              <a:gd name="connsiteY0" fmla="*/ 0 h 786296"/>
              <a:gd name="connsiteX1" fmla="*/ 18 w 393166"/>
              <a:gd name="connsiteY1" fmla="*/ 353392 h 786296"/>
              <a:gd name="connsiteX2" fmla="*/ 393166 w 393166"/>
              <a:gd name="connsiteY2" fmla="*/ 786296 h 786296"/>
            </a:gdLst>
            <a:ahLst/>
            <a:cxnLst>
              <a:cxn ang="0">
                <a:pos x="connsiteX0" y="connsiteY0"/>
              </a:cxn>
              <a:cxn ang="0">
                <a:pos x="connsiteX1" y="connsiteY1"/>
              </a:cxn>
              <a:cxn ang="0">
                <a:pos x="connsiteX2" y="connsiteY2"/>
              </a:cxn>
            </a:cxnLst>
            <a:rect l="l" t="t" r="r" b="b"/>
            <a:pathLst>
              <a:path w="393166" h="786296">
                <a:moveTo>
                  <a:pt x="379913" y="0"/>
                </a:moveTo>
                <a:cubicBezTo>
                  <a:pt x="188861" y="111171"/>
                  <a:pt x="-2191" y="222343"/>
                  <a:pt x="18" y="353392"/>
                </a:cubicBezTo>
                <a:cubicBezTo>
                  <a:pt x="2227" y="484441"/>
                  <a:pt x="197696" y="635368"/>
                  <a:pt x="393166" y="786296"/>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8" name="TextBox 17">
            <a:extLst>
              <a:ext uri="{FF2B5EF4-FFF2-40B4-BE49-F238E27FC236}">
                <a16:creationId xmlns:a16="http://schemas.microsoft.com/office/drawing/2014/main" id="{5DC9341A-1F07-4D7F-943E-D0102F24A6A1}"/>
              </a:ext>
            </a:extLst>
          </p:cNvPr>
          <p:cNvSpPr txBox="1"/>
          <p:nvPr/>
        </p:nvSpPr>
        <p:spPr>
          <a:xfrm>
            <a:off x="8204722" y="2850081"/>
            <a:ext cx="2187738" cy="215444"/>
          </a:xfrm>
          <a:prstGeom prst="rect">
            <a:avLst/>
          </a:prstGeom>
          <a:solidFill>
            <a:srgbClr val="FFFFCC"/>
          </a:solidFill>
        </p:spPr>
        <p:txBody>
          <a:bodyPr wrap="square" lIns="0" tIns="0" rIns="0" bIns="0" rtlCol="0">
            <a:spAutoFit/>
          </a:bodyPr>
          <a:lstStyle/>
          <a:p>
            <a:pPr algn="l"/>
            <a:r>
              <a:rPr kumimoji="1" lang="en-US" altLang="ja-JP" sz="1400" dirty="0">
                <a:solidFill>
                  <a:srgbClr val="FF0000"/>
                </a:solidFill>
                <a:latin typeface="Calibri" panose="020F0502020204030204" pitchFamily="34" charset="0"/>
                <a:cs typeface="Calibri" panose="020F0502020204030204" pitchFamily="34" charset="0"/>
              </a:rPr>
              <a:t>Select the </a:t>
            </a:r>
            <a:r>
              <a:rPr kumimoji="1" lang="en-US" altLang="ja-JP" sz="1400" dirty="0">
                <a:solidFill>
                  <a:srgbClr val="FF0000"/>
                </a:solidFill>
                <a:highlight>
                  <a:srgbClr val="9BF00B"/>
                </a:highlight>
                <a:latin typeface="Calibri" panose="020F0502020204030204" pitchFamily="34" charset="0"/>
                <a:cs typeface="Calibri" panose="020F0502020204030204" pitchFamily="34" charset="0"/>
              </a:rPr>
              <a:t>python-</a:t>
            </a:r>
            <a:r>
              <a:rPr kumimoji="1" lang="en-US" altLang="ja-JP" sz="1400" dirty="0" err="1">
                <a:solidFill>
                  <a:srgbClr val="FF0000"/>
                </a:solidFill>
                <a:highlight>
                  <a:srgbClr val="9BF00B"/>
                </a:highlight>
                <a:latin typeface="Calibri" panose="020F0502020204030204" pitchFamily="34" charset="0"/>
                <a:cs typeface="Calibri" panose="020F0502020204030204" pitchFamily="34" charset="0"/>
              </a:rPr>
              <a:t>device.pem</a:t>
            </a:r>
            <a:r>
              <a:rPr kumimoji="1" lang="en-US" altLang="ja-JP" sz="1400" dirty="0">
                <a:solidFill>
                  <a:srgbClr val="FF0000"/>
                </a:solidFill>
                <a:highlight>
                  <a:srgbClr val="9BF00B"/>
                </a:highlight>
                <a:latin typeface="Calibri" panose="020F0502020204030204" pitchFamily="34" charset="0"/>
                <a:cs typeface="Calibri" panose="020F0502020204030204" pitchFamily="34" charset="0"/>
              </a:rPr>
              <a:t> </a:t>
            </a:r>
          </a:p>
        </p:txBody>
      </p:sp>
      <p:cxnSp>
        <p:nvCxnSpPr>
          <p:cNvPr id="20" name="Straight Arrow Connector 19">
            <a:extLst>
              <a:ext uri="{FF2B5EF4-FFF2-40B4-BE49-F238E27FC236}">
                <a16:creationId xmlns:a16="http://schemas.microsoft.com/office/drawing/2014/main" id="{06A7FF46-6941-49D2-8133-A7144E75EF14}"/>
              </a:ext>
            </a:extLst>
          </p:cNvPr>
          <p:cNvCxnSpPr>
            <a:cxnSpLocks/>
            <a:stCxn id="18" idx="1"/>
          </p:cNvCxnSpPr>
          <p:nvPr/>
        </p:nvCxnSpPr>
        <p:spPr>
          <a:xfrm flipH="1" flipV="1">
            <a:off x="7554420" y="2842695"/>
            <a:ext cx="650302" cy="115108"/>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CAC4AF-ECBD-465D-9B8A-A59893147FB5}"/>
              </a:ext>
            </a:extLst>
          </p:cNvPr>
          <p:cNvSpPr/>
          <p:nvPr/>
        </p:nvSpPr>
        <p:spPr bwMode="auto">
          <a:xfrm>
            <a:off x="6777771" y="5176822"/>
            <a:ext cx="1015467" cy="21520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7BF5BECF-4BE6-4F26-929E-DBDE6D55884E}"/>
              </a:ext>
            </a:extLst>
          </p:cNvPr>
          <p:cNvSpPr/>
          <p:nvPr/>
        </p:nvSpPr>
        <p:spPr bwMode="auto">
          <a:xfrm>
            <a:off x="6389728" y="3786130"/>
            <a:ext cx="374629" cy="1472588"/>
          </a:xfrm>
          <a:custGeom>
            <a:avLst/>
            <a:gdLst>
              <a:gd name="connsiteX0" fmla="*/ 352595 w 374629"/>
              <a:gd name="connsiteY0" fmla="*/ 0 h 1472588"/>
              <a:gd name="connsiteX1" fmla="*/ 55 w 374629"/>
              <a:gd name="connsiteY1" fmla="*/ 760164 h 1472588"/>
              <a:gd name="connsiteX2" fmla="*/ 374629 w 374629"/>
              <a:gd name="connsiteY2" fmla="*/ 1472588 h 1472588"/>
            </a:gdLst>
            <a:ahLst/>
            <a:cxnLst>
              <a:cxn ang="0">
                <a:pos x="connsiteX0" y="connsiteY0"/>
              </a:cxn>
              <a:cxn ang="0">
                <a:pos x="connsiteX1" y="connsiteY1"/>
              </a:cxn>
              <a:cxn ang="0">
                <a:pos x="connsiteX2" y="connsiteY2"/>
              </a:cxn>
            </a:cxnLst>
            <a:rect l="l" t="t" r="r" b="b"/>
            <a:pathLst>
              <a:path w="374629" h="1472588">
                <a:moveTo>
                  <a:pt x="352595" y="0"/>
                </a:moveTo>
                <a:cubicBezTo>
                  <a:pt x="174489" y="257366"/>
                  <a:pt x="-3617" y="514733"/>
                  <a:pt x="55" y="760164"/>
                </a:cubicBezTo>
                <a:cubicBezTo>
                  <a:pt x="3727" y="1005595"/>
                  <a:pt x="189178" y="1239091"/>
                  <a:pt x="374629" y="1472588"/>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26" name="Freeform: Shape 25">
            <a:extLst>
              <a:ext uri="{FF2B5EF4-FFF2-40B4-BE49-F238E27FC236}">
                <a16:creationId xmlns:a16="http://schemas.microsoft.com/office/drawing/2014/main" id="{2CC8C757-3555-40FF-B4CA-246371E31E21}"/>
              </a:ext>
            </a:extLst>
          </p:cNvPr>
          <p:cNvSpPr/>
          <p:nvPr/>
        </p:nvSpPr>
        <p:spPr bwMode="auto">
          <a:xfrm>
            <a:off x="7238082" y="1605021"/>
            <a:ext cx="3418908" cy="3679403"/>
          </a:xfrm>
          <a:custGeom>
            <a:avLst/>
            <a:gdLst>
              <a:gd name="connsiteX0" fmla="*/ 580222 w 3418908"/>
              <a:gd name="connsiteY0" fmla="*/ 3679403 h 3679403"/>
              <a:gd name="connsiteX1" fmla="*/ 3205908 w 3418908"/>
              <a:gd name="connsiteY1" fmla="*/ 3011046 h 3679403"/>
              <a:gd name="connsiteX2" fmla="*/ 2897436 w 3418908"/>
              <a:gd name="connsiteY2" fmla="*/ 249485 h 3679403"/>
              <a:gd name="connsiteX3" fmla="*/ 0 w 3418908"/>
              <a:gd name="connsiteY3" fmla="*/ 300897 h 3679403"/>
            </a:gdLst>
            <a:ahLst/>
            <a:cxnLst>
              <a:cxn ang="0">
                <a:pos x="connsiteX0" y="connsiteY0"/>
              </a:cxn>
              <a:cxn ang="0">
                <a:pos x="connsiteX1" y="connsiteY1"/>
              </a:cxn>
              <a:cxn ang="0">
                <a:pos x="connsiteX2" y="connsiteY2"/>
              </a:cxn>
              <a:cxn ang="0">
                <a:pos x="connsiteX3" y="connsiteY3"/>
              </a:cxn>
            </a:cxnLst>
            <a:rect l="l" t="t" r="r" b="b"/>
            <a:pathLst>
              <a:path w="3418908" h="3679403">
                <a:moveTo>
                  <a:pt x="580222" y="3679403"/>
                </a:moveTo>
                <a:cubicBezTo>
                  <a:pt x="1699964" y="3631051"/>
                  <a:pt x="2819706" y="3582699"/>
                  <a:pt x="3205908" y="3011046"/>
                </a:cubicBezTo>
                <a:cubicBezTo>
                  <a:pt x="3592110" y="2439393"/>
                  <a:pt x="3431754" y="701176"/>
                  <a:pt x="2897436" y="249485"/>
                </a:cubicBezTo>
                <a:cubicBezTo>
                  <a:pt x="2363118" y="-202207"/>
                  <a:pt x="1181559" y="49345"/>
                  <a:pt x="0" y="300897"/>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27" name="TextBox 26">
            <a:extLst>
              <a:ext uri="{FF2B5EF4-FFF2-40B4-BE49-F238E27FC236}">
                <a16:creationId xmlns:a16="http://schemas.microsoft.com/office/drawing/2014/main" id="{DF2D1BC2-4797-47C3-B1DC-D78D697BE5CD}"/>
              </a:ext>
            </a:extLst>
          </p:cNvPr>
          <p:cNvSpPr txBox="1"/>
          <p:nvPr/>
        </p:nvSpPr>
        <p:spPr>
          <a:xfrm>
            <a:off x="3532742" y="5869945"/>
            <a:ext cx="2654823" cy="430887"/>
          </a:xfrm>
          <a:prstGeom prst="rect">
            <a:avLst/>
          </a:prstGeom>
          <a:solidFill>
            <a:srgbClr val="FFFFCC"/>
          </a:solidFill>
        </p:spPr>
        <p:txBody>
          <a:bodyPr wrap="square" lIns="0" tIns="0" rIns="0" bIns="0" rtlCol="0">
            <a:spAutoFit/>
          </a:bodyPr>
          <a:lstStyle/>
          <a:p>
            <a:pPr algn="l"/>
            <a:r>
              <a:rPr kumimoji="1" lang="en-US" altLang="ja-JP" sz="1400" dirty="0">
                <a:solidFill>
                  <a:srgbClr val="FF0000"/>
                </a:solidFill>
                <a:latin typeface="Calibri" panose="020F0502020204030204" pitchFamily="34" charset="0"/>
                <a:cs typeface="Calibri" panose="020F0502020204030204" pitchFamily="34" charset="0"/>
              </a:rPr>
              <a:t>(OPTIONAL)</a:t>
            </a:r>
          </a:p>
          <a:p>
            <a:pPr algn="l"/>
            <a:r>
              <a:rPr kumimoji="1" lang="en-US" altLang="ja-JP" sz="1400" dirty="0">
                <a:solidFill>
                  <a:srgbClr val="FF0000"/>
                </a:solidFill>
                <a:latin typeface="Calibri" panose="020F0502020204030204" pitchFamily="34" charset="0"/>
                <a:cs typeface="Calibri" panose="020F0502020204030204" pitchFamily="34" charset="0"/>
              </a:rPr>
              <a:t>Update the Initial device twin state</a:t>
            </a:r>
            <a:endParaRPr kumimoji="1" lang="ja-JP" altLang="en-US" sz="1400" dirty="0" err="1">
              <a:solidFill>
                <a:srgbClr val="FF0000"/>
              </a:solidFill>
              <a:latin typeface="Calibri" panose="020F0502020204030204" pitchFamily="34" charset="0"/>
              <a:cs typeface="Calibri" panose="020F0502020204030204" pitchFamily="34" charset="0"/>
            </a:endParaRPr>
          </a:p>
        </p:txBody>
      </p:sp>
      <p:cxnSp>
        <p:nvCxnSpPr>
          <p:cNvPr id="29" name="Straight Arrow Connector 28">
            <a:extLst>
              <a:ext uri="{FF2B5EF4-FFF2-40B4-BE49-F238E27FC236}">
                <a16:creationId xmlns:a16="http://schemas.microsoft.com/office/drawing/2014/main" id="{2002FD60-7648-4A1D-989A-0C501FF58E7F}"/>
              </a:ext>
            </a:extLst>
          </p:cNvPr>
          <p:cNvCxnSpPr>
            <a:cxnSpLocks/>
          </p:cNvCxnSpPr>
          <p:nvPr/>
        </p:nvCxnSpPr>
        <p:spPr>
          <a:xfrm>
            <a:off x="6135020" y="6221978"/>
            <a:ext cx="509415" cy="16770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1CE9D6E-5E28-43D4-8F34-600D8EEB2B51}"/>
              </a:ext>
            </a:extLst>
          </p:cNvPr>
          <p:cNvSpPr/>
          <p:nvPr/>
        </p:nvSpPr>
        <p:spPr bwMode="auto">
          <a:xfrm>
            <a:off x="6674678" y="6253908"/>
            <a:ext cx="3469861" cy="4364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98230558-1334-40FE-9D92-724E98FD1885}"/>
              </a:ext>
            </a:extLst>
          </p:cNvPr>
          <p:cNvCxnSpPr/>
          <p:nvPr/>
        </p:nvCxnSpPr>
        <p:spPr>
          <a:xfrm>
            <a:off x="6933282" y="5361542"/>
            <a:ext cx="33051" cy="860436"/>
          </a:xfrm>
          <a:prstGeom prst="straightConnector1">
            <a:avLst/>
          </a:prstGeom>
          <a:ln>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074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72A66-E731-4FD9-9175-0FFAB74EB910}"/>
              </a:ext>
            </a:extLst>
          </p:cNvPr>
          <p:cNvSpPr>
            <a:spLocks noGrp="1"/>
          </p:cNvSpPr>
          <p:nvPr>
            <p:ph type="title"/>
          </p:nvPr>
        </p:nvSpPr>
        <p:spPr/>
        <p:txBody>
          <a:bodyPr/>
          <a:lstStyle/>
          <a:p>
            <a:r>
              <a:rPr kumimoji="1" lang="en-US" altLang="ja-JP" dirty="0"/>
              <a:t>DPS example – ste</a:t>
            </a:r>
            <a:r>
              <a:rPr lang="en-US" altLang="ja-JP" dirty="0"/>
              <a:t>p-by-step</a:t>
            </a:r>
            <a:endParaRPr kumimoji="1" lang="ja-JP" altLang="en-US" dirty="0"/>
          </a:p>
        </p:txBody>
      </p:sp>
      <p:graphicFrame>
        <p:nvGraphicFramePr>
          <p:cNvPr id="4" name="Table 4">
            <a:extLst>
              <a:ext uri="{FF2B5EF4-FFF2-40B4-BE49-F238E27FC236}">
                <a16:creationId xmlns:a16="http://schemas.microsoft.com/office/drawing/2014/main" id="{F6B7B38F-A45F-4C88-83D3-13A71EEFABD0}"/>
              </a:ext>
            </a:extLst>
          </p:cNvPr>
          <p:cNvGraphicFramePr>
            <a:graphicFrameLocks noGrp="1"/>
          </p:cNvGraphicFramePr>
          <p:nvPr>
            <p:extLst>
              <p:ext uri="{D42A27DB-BD31-4B8C-83A1-F6EECF244321}">
                <p14:modId xmlns:p14="http://schemas.microsoft.com/office/powerpoint/2010/main" val="1088014244"/>
              </p:ext>
            </p:extLst>
          </p:nvPr>
        </p:nvGraphicFramePr>
        <p:xfrm>
          <a:off x="759763" y="1283011"/>
          <a:ext cx="10892010" cy="1898904"/>
        </p:xfrm>
        <a:graphic>
          <a:graphicData uri="http://schemas.openxmlformats.org/drawingml/2006/table">
            <a:tbl>
              <a:tblPr firstRow="1" bandRow="1">
                <a:tableStyleId>{F5AB1C69-6EDB-4FF4-983F-18BD219EF322}</a:tableStyleId>
              </a:tblPr>
              <a:tblGrid>
                <a:gridCol w="2651392">
                  <a:extLst>
                    <a:ext uri="{9D8B030D-6E8A-4147-A177-3AD203B41FA5}">
                      <a16:colId xmlns:a16="http://schemas.microsoft.com/office/drawing/2014/main" val="225727815"/>
                    </a:ext>
                  </a:extLst>
                </a:gridCol>
                <a:gridCol w="8240618">
                  <a:extLst>
                    <a:ext uri="{9D8B030D-6E8A-4147-A177-3AD203B41FA5}">
                      <a16:colId xmlns:a16="http://schemas.microsoft.com/office/drawing/2014/main" val="3590517835"/>
                    </a:ext>
                  </a:extLst>
                </a:gridCol>
              </a:tblGrid>
              <a:tr h="194121">
                <a:tc>
                  <a:txBody>
                    <a:bodyPr/>
                    <a:lstStyle/>
                    <a:p>
                      <a:pPr algn="l" fontAlgn="t"/>
                      <a:r>
                        <a:rPr lang="en-US" sz="1600" dirty="0">
                          <a:effectLst/>
                          <a:latin typeface="Calibri" panose="020F0502020204030204" pitchFamily="34" charset="0"/>
                          <a:cs typeface="Calibri" panose="020F0502020204030204" pitchFamily="34" charset="0"/>
                        </a:rPr>
                        <a:t>Variable name</a:t>
                      </a:r>
                    </a:p>
                  </a:txBody>
                  <a:tcPr marL="45720" marR="45720" marT="18288" marB="9144"/>
                </a:tc>
                <a:tc>
                  <a:txBody>
                    <a:bodyPr/>
                    <a:lstStyle/>
                    <a:p>
                      <a:pPr algn="l" fontAlgn="t"/>
                      <a:r>
                        <a:rPr lang="en-US" sz="1600">
                          <a:effectLst/>
                          <a:latin typeface="Calibri" panose="020F0502020204030204" pitchFamily="34" charset="0"/>
                          <a:cs typeface="Calibri" panose="020F0502020204030204" pitchFamily="34" charset="0"/>
                        </a:rPr>
                        <a:t>Description</a:t>
                      </a:r>
                    </a:p>
                  </a:txBody>
                  <a:tcPr marL="45720" marR="45720" marT="18288" marB="9144"/>
                </a:tc>
                <a:extLst>
                  <a:ext uri="{0D108BD9-81ED-4DB2-BD59-A6C34878D82A}">
                    <a16:rowId xmlns:a16="http://schemas.microsoft.com/office/drawing/2014/main" val="1395716045"/>
                  </a:ext>
                </a:extLst>
              </a:tr>
              <a:tr h="194121">
                <a:tc>
                  <a:txBody>
                    <a:bodyPr/>
                    <a:lstStyle/>
                    <a:p>
                      <a:pPr algn="l" fontAlgn="t"/>
                      <a:r>
                        <a:rPr lang="en-US" sz="1600">
                          <a:effectLst/>
                          <a:latin typeface="Calibri" panose="020F0502020204030204" pitchFamily="34" charset="0"/>
                          <a:cs typeface="Calibri" panose="020F0502020204030204" pitchFamily="34" charset="0"/>
                        </a:rPr>
                        <a:t>PROVISIONING_HOST</a:t>
                      </a:r>
                    </a:p>
                  </a:txBody>
                  <a:tcPr marL="45720" marR="45720" marT="18288" marB="9144"/>
                </a:tc>
                <a:tc>
                  <a:txBody>
                    <a:bodyPr/>
                    <a:lstStyle/>
                    <a:p>
                      <a:pPr algn="l" fontAlgn="t"/>
                      <a:r>
                        <a:rPr lang="en-US" sz="1600">
                          <a:effectLst/>
                          <a:latin typeface="Calibri" panose="020F0502020204030204" pitchFamily="34" charset="0"/>
                          <a:cs typeface="Calibri" panose="020F0502020204030204" pitchFamily="34" charset="0"/>
                        </a:rPr>
                        <a:t>This value is the global endpoint used for connecting to your DPS resource</a:t>
                      </a:r>
                    </a:p>
                  </a:txBody>
                  <a:tcPr marL="45720" marR="45720" marT="18288" marB="9144"/>
                </a:tc>
                <a:extLst>
                  <a:ext uri="{0D108BD9-81ED-4DB2-BD59-A6C34878D82A}">
                    <a16:rowId xmlns:a16="http://schemas.microsoft.com/office/drawing/2014/main" val="3342612572"/>
                  </a:ext>
                </a:extLst>
              </a:tr>
              <a:tr h="194121">
                <a:tc>
                  <a:txBody>
                    <a:bodyPr/>
                    <a:lstStyle/>
                    <a:p>
                      <a:pPr algn="l" fontAlgn="t"/>
                      <a:r>
                        <a:rPr lang="en-US" sz="1600">
                          <a:effectLst/>
                          <a:latin typeface="Calibri" panose="020F0502020204030204" pitchFamily="34" charset="0"/>
                          <a:cs typeface="Calibri" panose="020F0502020204030204" pitchFamily="34" charset="0"/>
                        </a:rPr>
                        <a:t>PROVISIONING_IDSCOPE</a:t>
                      </a:r>
                    </a:p>
                  </a:txBody>
                  <a:tcPr marL="45720" marR="45720" marT="18288" marB="9144"/>
                </a:tc>
                <a:tc>
                  <a:txBody>
                    <a:bodyPr/>
                    <a:lstStyle/>
                    <a:p>
                      <a:pPr algn="l" fontAlgn="t"/>
                      <a:r>
                        <a:rPr lang="en-US" sz="1600">
                          <a:effectLst/>
                          <a:latin typeface="Calibri" panose="020F0502020204030204" pitchFamily="34" charset="0"/>
                          <a:cs typeface="Calibri" panose="020F0502020204030204" pitchFamily="34" charset="0"/>
                        </a:rPr>
                        <a:t>This value is the ID Scope for your DPS resource</a:t>
                      </a:r>
                    </a:p>
                  </a:txBody>
                  <a:tcPr marL="45720" marR="45720" marT="18288" marB="9144"/>
                </a:tc>
                <a:extLst>
                  <a:ext uri="{0D108BD9-81ED-4DB2-BD59-A6C34878D82A}">
                    <a16:rowId xmlns:a16="http://schemas.microsoft.com/office/drawing/2014/main" val="3726817985"/>
                  </a:ext>
                </a:extLst>
              </a:tr>
              <a:tr h="194121">
                <a:tc>
                  <a:txBody>
                    <a:bodyPr/>
                    <a:lstStyle/>
                    <a:p>
                      <a:pPr algn="l" fontAlgn="t"/>
                      <a:r>
                        <a:rPr lang="en-US" sz="1600" dirty="0">
                          <a:effectLst/>
                          <a:latin typeface="Calibri" panose="020F0502020204030204" pitchFamily="34" charset="0"/>
                          <a:cs typeface="Calibri" panose="020F0502020204030204" pitchFamily="34" charset="0"/>
                        </a:rPr>
                        <a:t>DPS_X509_REGISTRATION_ID</a:t>
                      </a:r>
                    </a:p>
                  </a:txBody>
                  <a:tcPr marL="45720" marR="45720" marT="18288" marB="9144"/>
                </a:tc>
                <a:tc>
                  <a:txBody>
                    <a:bodyPr/>
                    <a:lstStyle/>
                    <a:p>
                      <a:pPr algn="l" fontAlgn="t"/>
                      <a:r>
                        <a:rPr lang="en-US" sz="1600">
                          <a:effectLst/>
                          <a:latin typeface="Calibri" panose="020F0502020204030204" pitchFamily="34" charset="0"/>
                          <a:cs typeface="Calibri" panose="020F0502020204030204" pitchFamily="34" charset="0"/>
                        </a:rPr>
                        <a:t>This value is the ID for your device. It must also match the subject name on the device certificate</a:t>
                      </a:r>
                    </a:p>
                  </a:txBody>
                  <a:tcPr marL="45720" marR="45720" marT="18288" marB="9144"/>
                </a:tc>
                <a:extLst>
                  <a:ext uri="{0D108BD9-81ED-4DB2-BD59-A6C34878D82A}">
                    <a16:rowId xmlns:a16="http://schemas.microsoft.com/office/drawing/2014/main" val="2648589537"/>
                  </a:ext>
                </a:extLst>
              </a:tr>
              <a:tr h="194121">
                <a:tc>
                  <a:txBody>
                    <a:bodyPr/>
                    <a:lstStyle/>
                    <a:p>
                      <a:pPr algn="l" fontAlgn="t"/>
                      <a:r>
                        <a:rPr lang="en-US" sz="1600">
                          <a:effectLst/>
                          <a:latin typeface="Calibri" panose="020F0502020204030204" pitchFamily="34" charset="0"/>
                          <a:cs typeface="Calibri" panose="020F0502020204030204" pitchFamily="34" charset="0"/>
                        </a:rPr>
                        <a:t>X509_CERT_FILE</a:t>
                      </a:r>
                    </a:p>
                  </a:txBody>
                  <a:tcPr marL="45720" marR="45720" marT="18288" marB="9144"/>
                </a:tc>
                <a:tc>
                  <a:txBody>
                    <a:bodyPr/>
                    <a:lstStyle/>
                    <a:p>
                      <a:pPr algn="l" fontAlgn="t"/>
                      <a:r>
                        <a:rPr lang="en-US" sz="1600">
                          <a:effectLst/>
                          <a:latin typeface="Calibri" panose="020F0502020204030204" pitchFamily="34" charset="0"/>
                          <a:cs typeface="Calibri" panose="020F0502020204030204" pitchFamily="34" charset="0"/>
                        </a:rPr>
                        <a:t>Your device certificate filename</a:t>
                      </a:r>
                    </a:p>
                  </a:txBody>
                  <a:tcPr marL="45720" marR="45720" marT="18288" marB="9144"/>
                </a:tc>
                <a:extLst>
                  <a:ext uri="{0D108BD9-81ED-4DB2-BD59-A6C34878D82A}">
                    <a16:rowId xmlns:a16="http://schemas.microsoft.com/office/drawing/2014/main" val="4196220900"/>
                  </a:ext>
                </a:extLst>
              </a:tr>
              <a:tr h="194121">
                <a:tc>
                  <a:txBody>
                    <a:bodyPr/>
                    <a:lstStyle/>
                    <a:p>
                      <a:pPr algn="l" fontAlgn="t"/>
                      <a:r>
                        <a:rPr lang="en-US" sz="1600" dirty="0">
                          <a:effectLst/>
                          <a:latin typeface="Calibri" panose="020F0502020204030204" pitchFamily="34" charset="0"/>
                          <a:cs typeface="Calibri" panose="020F0502020204030204" pitchFamily="34" charset="0"/>
                        </a:rPr>
                        <a:t>X509_KEY_FILE</a:t>
                      </a:r>
                    </a:p>
                  </a:txBody>
                  <a:tcPr marL="45720" marR="45720" marT="18288" marB="9144"/>
                </a:tc>
                <a:tc>
                  <a:txBody>
                    <a:bodyPr/>
                    <a:lstStyle/>
                    <a:p>
                      <a:pPr algn="l" fontAlgn="t"/>
                      <a:r>
                        <a:rPr lang="en-US" sz="1600">
                          <a:effectLst/>
                          <a:latin typeface="Calibri" panose="020F0502020204030204" pitchFamily="34" charset="0"/>
                          <a:cs typeface="Calibri" panose="020F0502020204030204" pitchFamily="34" charset="0"/>
                        </a:rPr>
                        <a:t>The private key filename for your device certificate</a:t>
                      </a:r>
                    </a:p>
                  </a:txBody>
                  <a:tcPr marL="45720" marR="45720" marT="18288" marB="9144"/>
                </a:tc>
                <a:extLst>
                  <a:ext uri="{0D108BD9-81ED-4DB2-BD59-A6C34878D82A}">
                    <a16:rowId xmlns:a16="http://schemas.microsoft.com/office/drawing/2014/main" val="1327892862"/>
                  </a:ext>
                </a:extLst>
              </a:tr>
              <a:tr h="194121">
                <a:tc>
                  <a:txBody>
                    <a:bodyPr/>
                    <a:lstStyle/>
                    <a:p>
                      <a:pPr algn="l" fontAlgn="t"/>
                      <a:r>
                        <a:rPr lang="en-US" sz="1600" dirty="0">
                          <a:effectLst/>
                          <a:latin typeface="Calibri" panose="020F0502020204030204" pitchFamily="34" charset="0"/>
                          <a:cs typeface="Calibri" panose="020F0502020204030204" pitchFamily="34" charset="0"/>
                        </a:rPr>
                        <a:t>PASS_PHRASE</a:t>
                      </a:r>
                    </a:p>
                  </a:txBody>
                  <a:tcPr marL="45720" marR="45720" marT="18288" marB="9144"/>
                </a:tc>
                <a:tc>
                  <a:txBody>
                    <a:bodyPr/>
                    <a:lstStyle/>
                    <a:p>
                      <a:pPr algn="l" fontAlgn="t"/>
                      <a:r>
                        <a:rPr lang="en-US" sz="1600" dirty="0">
                          <a:effectLst/>
                          <a:latin typeface="Calibri" panose="020F0502020204030204" pitchFamily="34" charset="0"/>
                          <a:cs typeface="Calibri" panose="020F0502020204030204" pitchFamily="34" charset="0"/>
                        </a:rPr>
                        <a:t>The pass phrase you used to encrypt the certificate and private key file (1234).</a:t>
                      </a:r>
                    </a:p>
                  </a:txBody>
                  <a:tcPr marL="45720" marR="45720" marT="18288" marB="9144"/>
                </a:tc>
                <a:extLst>
                  <a:ext uri="{0D108BD9-81ED-4DB2-BD59-A6C34878D82A}">
                    <a16:rowId xmlns:a16="http://schemas.microsoft.com/office/drawing/2014/main" val="1963454830"/>
                  </a:ext>
                </a:extLst>
              </a:tr>
            </a:tbl>
          </a:graphicData>
        </a:graphic>
      </p:graphicFrame>
      <p:sp>
        <p:nvSpPr>
          <p:cNvPr id="5" name="TextBox 4">
            <a:extLst>
              <a:ext uri="{FF2B5EF4-FFF2-40B4-BE49-F238E27FC236}">
                <a16:creationId xmlns:a16="http://schemas.microsoft.com/office/drawing/2014/main" id="{586FF655-5CE1-4FF7-AE81-5087394E6286}"/>
              </a:ext>
            </a:extLst>
          </p:cNvPr>
          <p:cNvSpPr txBox="1"/>
          <p:nvPr/>
        </p:nvSpPr>
        <p:spPr>
          <a:xfrm>
            <a:off x="449585" y="3233076"/>
            <a:ext cx="4230756"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Edit Sample Code:  (provisioning_x509.py)</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5F04957-6D87-4A2C-8086-3B4FADA4DE6E}"/>
              </a:ext>
            </a:extLst>
          </p:cNvPr>
          <p:cNvSpPr txBox="1"/>
          <p:nvPr/>
        </p:nvSpPr>
        <p:spPr>
          <a:xfrm>
            <a:off x="664283" y="3525874"/>
            <a:ext cx="5541485" cy="215444"/>
          </a:xfrm>
          <a:prstGeom prst="rect">
            <a:avLst/>
          </a:prstGeom>
          <a:solidFill>
            <a:srgbClr val="F2F2F2"/>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 cd azure-</a:t>
            </a:r>
            <a:r>
              <a:rPr kumimoji="1" lang="en-US" altLang="ja-JP" sz="1400" dirty="0" err="1">
                <a:latin typeface="Calibri" panose="020F0502020204030204" pitchFamily="34" charset="0"/>
                <a:cs typeface="Calibri" panose="020F0502020204030204" pitchFamily="34" charset="0"/>
              </a:rPr>
              <a:t>iot</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sdk</a:t>
            </a:r>
            <a:r>
              <a:rPr kumimoji="1" lang="en-US" altLang="ja-JP" sz="1400" dirty="0">
                <a:latin typeface="Calibri" panose="020F0502020204030204" pitchFamily="34" charset="0"/>
                <a:cs typeface="Calibri" panose="020F0502020204030204" pitchFamily="34" charset="0"/>
              </a:rPr>
              <a:t>-python/azure-</a:t>
            </a:r>
            <a:r>
              <a:rPr kumimoji="1" lang="en-US" altLang="ja-JP" sz="1400" dirty="0" err="1">
                <a:latin typeface="Calibri" panose="020F0502020204030204" pitchFamily="34" charset="0"/>
                <a:cs typeface="Calibri" panose="020F0502020204030204" pitchFamily="34" charset="0"/>
              </a:rPr>
              <a:t>iot</a:t>
            </a:r>
            <a:r>
              <a:rPr kumimoji="1" lang="en-US" altLang="ja-JP" sz="1400" dirty="0">
                <a:latin typeface="Calibri" panose="020F0502020204030204" pitchFamily="34" charset="0"/>
                <a:cs typeface="Calibri" panose="020F0502020204030204" pitchFamily="34" charset="0"/>
              </a:rPr>
              <a:t>-device/samples/async-hub-scenarios</a:t>
            </a:r>
            <a:endParaRPr kumimoji="1" lang="ja-JP" altLang="en-US" sz="1400" dirty="0" err="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CB07DCD-420B-4F59-9D92-ECFA7643EBF9}"/>
              </a:ext>
            </a:extLst>
          </p:cNvPr>
          <p:cNvSpPr txBox="1"/>
          <p:nvPr/>
        </p:nvSpPr>
        <p:spPr>
          <a:xfrm>
            <a:off x="449585" y="1009195"/>
            <a:ext cx="7693342"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Set ENV variables ( </a:t>
            </a:r>
            <a:r>
              <a:rPr kumimoji="1" lang="en-US" altLang="ja-JP" sz="1600" dirty="0">
                <a:solidFill>
                  <a:srgbClr val="FF0000"/>
                </a:solidFill>
                <a:latin typeface="Calibri" panose="020F0502020204030204" pitchFamily="34" charset="0"/>
                <a:cs typeface="Calibri" panose="020F0502020204030204" pitchFamily="34" charset="0"/>
              </a:rPr>
              <a:t>EXPORT</a:t>
            </a:r>
            <a:r>
              <a:rPr kumimoji="1" lang="en-US" altLang="ja-JP" sz="1600" dirty="0">
                <a:solidFill>
                  <a:srgbClr val="0070C0"/>
                </a:solidFill>
                <a:latin typeface="Calibri" panose="020F0502020204030204" pitchFamily="34" charset="0"/>
                <a:cs typeface="Calibri" panose="020F0502020204030204" pitchFamily="34" charset="0"/>
              </a:rPr>
              <a:t> in bash   </a:t>
            </a:r>
            <a:r>
              <a:rPr kumimoji="1" lang="en-US" altLang="ja-JP" sz="1600" dirty="0">
                <a:latin typeface="Calibri" panose="020F0502020204030204" pitchFamily="34" charset="0"/>
                <a:cs typeface="Calibri" panose="020F0502020204030204" pitchFamily="34" charset="0"/>
              </a:rPr>
              <a:t>ex.. export PROVISIONING_IDSCOPE=###### </a:t>
            </a:r>
            <a:r>
              <a:rPr kumimoji="1" lang="en-US" altLang="ja-JP" sz="1600" dirty="0">
                <a:solidFill>
                  <a:srgbClr val="0070C0"/>
                </a:solidFill>
                <a:latin typeface="Calibri" panose="020F0502020204030204" pitchFamily="34" charset="0"/>
                <a:cs typeface="Calibri" panose="020F0502020204030204" pitchFamily="34" charset="0"/>
              </a:rPr>
              <a:t>)  </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38E93DBE-6B24-4E45-A74B-06EAF6072891}"/>
              </a:ext>
            </a:extLst>
          </p:cNvPr>
          <p:cNvPicPr>
            <a:picLocks noChangeAspect="1"/>
          </p:cNvPicPr>
          <p:nvPr/>
        </p:nvPicPr>
        <p:blipFill>
          <a:blip r:embed="rId2"/>
          <a:stretch>
            <a:fillRect/>
          </a:stretch>
        </p:blipFill>
        <p:spPr>
          <a:xfrm>
            <a:off x="791746" y="4016801"/>
            <a:ext cx="5169911" cy="2636654"/>
          </a:xfrm>
          <a:prstGeom prst="rect">
            <a:avLst/>
          </a:prstGeom>
        </p:spPr>
      </p:pic>
      <p:sp>
        <p:nvSpPr>
          <p:cNvPr id="11" name="TextBox 10">
            <a:extLst>
              <a:ext uri="{FF2B5EF4-FFF2-40B4-BE49-F238E27FC236}">
                <a16:creationId xmlns:a16="http://schemas.microsoft.com/office/drawing/2014/main" id="{F3CF3B37-E7DD-4E01-8BD2-0F7D1CD08108}"/>
              </a:ext>
            </a:extLst>
          </p:cNvPr>
          <p:cNvSpPr txBox="1"/>
          <p:nvPr/>
        </p:nvSpPr>
        <p:spPr>
          <a:xfrm>
            <a:off x="449585" y="3762767"/>
            <a:ext cx="3872909"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provisioning_x509.py (sample source code)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2" name="Right Brace 11">
            <a:extLst>
              <a:ext uri="{FF2B5EF4-FFF2-40B4-BE49-F238E27FC236}">
                <a16:creationId xmlns:a16="http://schemas.microsoft.com/office/drawing/2014/main" id="{8281D9D5-1B80-48B7-B849-88D2AE844972}"/>
              </a:ext>
            </a:extLst>
          </p:cNvPr>
          <p:cNvSpPr/>
          <p:nvPr/>
        </p:nvSpPr>
        <p:spPr>
          <a:xfrm>
            <a:off x="5326833" y="4015989"/>
            <a:ext cx="216682" cy="689542"/>
          </a:xfrm>
          <a:prstGeom prst="rightBrace">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Right Brace 12">
            <a:extLst>
              <a:ext uri="{FF2B5EF4-FFF2-40B4-BE49-F238E27FC236}">
                <a16:creationId xmlns:a16="http://schemas.microsoft.com/office/drawing/2014/main" id="{E8F7D453-6971-4B59-8066-BB1C27B9AFC4}"/>
              </a:ext>
            </a:extLst>
          </p:cNvPr>
          <p:cNvSpPr/>
          <p:nvPr/>
        </p:nvSpPr>
        <p:spPr>
          <a:xfrm>
            <a:off x="4892690" y="5694415"/>
            <a:ext cx="229683" cy="749721"/>
          </a:xfrm>
          <a:prstGeom prst="rightBrace">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5" name="Picture 14">
            <a:extLst>
              <a:ext uri="{FF2B5EF4-FFF2-40B4-BE49-F238E27FC236}">
                <a16:creationId xmlns:a16="http://schemas.microsoft.com/office/drawing/2014/main" id="{8C0E1952-80A0-45AA-A4B1-8988C0685C8F}"/>
              </a:ext>
            </a:extLst>
          </p:cNvPr>
          <p:cNvPicPr>
            <a:picLocks noChangeAspect="1"/>
          </p:cNvPicPr>
          <p:nvPr/>
        </p:nvPicPr>
        <p:blipFill>
          <a:blip r:embed="rId3"/>
          <a:stretch>
            <a:fillRect/>
          </a:stretch>
        </p:blipFill>
        <p:spPr>
          <a:xfrm>
            <a:off x="5543515" y="4595230"/>
            <a:ext cx="6404356" cy="1413430"/>
          </a:xfrm>
          <a:prstGeom prst="rect">
            <a:avLst/>
          </a:prstGeom>
        </p:spPr>
      </p:pic>
      <p:cxnSp>
        <p:nvCxnSpPr>
          <p:cNvPr id="17" name="Straight Connector 16">
            <a:extLst>
              <a:ext uri="{FF2B5EF4-FFF2-40B4-BE49-F238E27FC236}">
                <a16:creationId xmlns:a16="http://schemas.microsoft.com/office/drawing/2014/main" id="{7605392A-A7CF-43B0-9603-A9FB33FDBF55}"/>
              </a:ext>
            </a:extLst>
          </p:cNvPr>
          <p:cNvCxnSpPr/>
          <p:nvPr/>
        </p:nvCxnSpPr>
        <p:spPr>
          <a:xfrm>
            <a:off x="8207932" y="4975029"/>
            <a:ext cx="3549259"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998C628-66D2-4400-93F4-C4C2397C1742}"/>
              </a:ext>
            </a:extLst>
          </p:cNvPr>
          <p:cNvCxnSpPr/>
          <p:nvPr/>
        </p:nvCxnSpPr>
        <p:spPr>
          <a:xfrm>
            <a:off x="5586074" y="4360760"/>
            <a:ext cx="754055" cy="69227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E71E1F-1A16-4F0E-ADDF-9911F951C93C}"/>
              </a:ext>
            </a:extLst>
          </p:cNvPr>
          <p:cNvCxnSpPr>
            <a:cxnSpLocks/>
          </p:cNvCxnSpPr>
          <p:nvPr/>
        </p:nvCxnSpPr>
        <p:spPr>
          <a:xfrm>
            <a:off x="2535185" y="5631464"/>
            <a:ext cx="4030294" cy="6295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256CF81-9B36-4D2D-9BA4-05A8A67C6727}"/>
              </a:ext>
            </a:extLst>
          </p:cNvPr>
          <p:cNvSpPr/>
          <p:nvPr/>
        </p:nvSpPr>
        <p:spPr bwMode="auto">
          <a:xfrm>
            <a:off x="6565479" y="5009700"/>
            <a:ext cx="2539518" cy="56529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B6B515BE-554C-4265-A13C-F4D767833C74}"/>
              </a:ext>
            </a:extLst>
          </p:cNvPr>
          <p:cNvSpPr/>
          <p:nvPr/>
        </p:nvSpPr>
        <p:spPr bwMode="auto">
          <a:xfrm>
            <a:off x="6565479" y="5595477"/>
            <a:ext cx="871063" cy="17616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6C48C55F-5F7B-44C5-A907-B1B02CCA82EF}"/>
              </a:ext>
            </a:extLst>
          </p:cNvPr>
          <p:cNvPicPr>
            <a:picLocks noChangeAspect="1"/>
          </p:cNvPicPr>
          <p:nvPr/>
        </p:nvPicPr>
        <p:blipFill>
          <a:blip r:embed="rId4"/>
          <a:stretch>
            <a:fillRect/>
          </a:stretch>
        </p:blipFill>
        <p:spPr>
          <a:xfrm>
            <a:off x="5708399" y="6166601"/>
            <a:ext cx="6001587" cy="277130"/>
          </a:xfrm>
          <a:prstGeom prst="rect">
            <a:avLst/>
          </a:prstGeom>
        </p:spPr>
      </p:pic>
      <p:cxnSp>
        <p:nvCxnSpPr>
          <p:cNvPr id="30" name="Straight Connector 29">
            <a:extLst>
              <a:ext uri="{FF2B5EF4-FFF2-40B4-BE49-F238E27FC236}">
                <a16:creationId xmlns:a16="http://schemas.microsoft.com/office/drawing/2014/main" id="{AA110DF3-D90B-436C-978C-FCFBF4CE9329}"/>
              </a:ext>
            </a:extLst>
          </p:cNvPr>
          <p:cNvCxnSpPr>
            <a:cxnSpLocks/>
          </p:cNvCxnSpPr>
          <p:nvPr/>
        </p:nvCxnSpPr>
        <p:spPr>
          <a:xfrm>
            <a:off x="8415947" y="6414117"/>
            <a:ext cx="2637748"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B33DEC64-887D-4786-9F29-9C189DCFF986}"/>
              </a:ext>
            </a:extLst>
          </p:cNvPr>
          <p:cNvSpPr/>
          <p:nvPr/>
        </p:nvSpPr>
        <p:spPr bwMode="auto">
          <a:xfrm>
            <a:off x="7765900" y="4499258"/>
            <a:ext cx="4267727" cy="1741197"/>
          </a:xfrm>
          <a:custGeom>
            <a:avLst/>
            <a:gdLst>
              <a:gd name="connsiteX0" fmla="*/ 0 w 4267727"/>
              <a:gd name="connsiteY0" fmla="*/ 311093 h 1741197"/>
              <a:gd name="connsiteX1" fmla="*/ 3137562 w 4267727"/>
              <a:gd name="connsiteY1" fmla="*/ 3404 h 1741197"/>
              <a:gd name="connsiteX2" fmla="*/ 4238309 w 4267727"/>
              <a:gd name="connsiteY2" fmla="*/ 488772 h 1741197"/>
              <a:gd name="connsiteX3" fmla="*/ 2140822 w 4267727"/>
              <a:gd name="connsiteY3" fmla="*/ 1338168 h 1741197"/>
              <a:gd name="connsiteX4" fmla="*/ 1382434 w 4267727"/>
              <a:gd name="connsiteY4" fmla="*/ 1741197 h 1741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727" h="1741197">
                <a:moveTo>
                  <a:pt x="0" y="311093"/>
                </a:moveTo>
                <a:cubicBezTo>
                  <a:pt x="1215588" y="142442"/>
                  <a:pt x="2431177" y="-26209"/>
                  <a:pt x="3137562" y="3404"/>
                </a:cubicBezTo>
                <a:cubicBezTo>
                  <a:pt x="3843947" y="33017"/>
                  <a:pt x="4404432" y="266311"/>
                  <a:pt x="4238309" y="488772"/>
                </a:cubicBezTo>
                <a:cubicBezTo>
                  <a:pt x="4072186" y="711233"/>
                  <a:pt x="2616801" y="1129431"/>
                  <a:pt x="2140822" y="1338168"/>
                </a:cubicBezTo>
                <a:cubicBezTo>
                  <a:pt x="1664843" y="1546905"/>
                  <a:pt x="1523638" y="1644051"/>
                  <a:pt x="1382434" y="1741197"/>
                </a:cubicBezTo>
              </a:path>
            </a:pathLst>
          </a:custGeom>
          <a:noFill/>
          <a:ln>
            <a:solidFill>
              <a:srgbClr val="0070C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cxnSp>
        <p:nvCxnSpPr>
          <p:cNvPr id="34" name="Straight Arrow Connector 33">
            <a:extLst>
              <a:ext uri="{FF2B5EF4-FFF2-40B4-BE49-F238E27FC236}">
                <a16:creationId xmlns:a16="http://schemas.microsoft.com/office/drawing/2014/main" id="{EFD47FD4-26B1-404F-97E2-4412ACCEFCFB}"/>
              </a:ext>
            </a:extLst>
          </p:cNvPr>
          <p:cNvCxnSpPr>
            <a:cxnSpLocks/>
          </p:cNvCxnSpPr>
          <p:nvPr/>
        </p:nvCxnSpPr>
        <p:spPr>
          <a:xfrm>
            <a:off x="8709192" y="4215009"/>
            <a:ext cx="313466" cy="59141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07F784-6D29-4D5B-A9E1-9863CF81D96A}"/>
              </a:ext>
            </a:extLst>
          </p:cNvPr>
          <p:cNvSpPr txBox="1"/>
          <p:nvPr/>
        </p:nvSpPr>
        <p:spPr>
          <a:xfrm>
            <a:off x="7436542" y="3985970"/>
            <a:ext cx="3029221"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Import from </a:t>
            </a:r>
            <a:r>
              <a:rPr kumimoji="1" lang="en-US" altLang="ja-JP" sz="1600" dirty="0" err="1">
                <a:solidFill>
                  <a:srgbClr val="FF0000"/>
                </a:solidFill>
                <a:highlight>
                  <a:srgbClr val="FFFF00"/>
                </a:highlight>
                <a:latin typeface="Calibri" panose="020F0502020204030204" pitchFamily="34" charset="0"/>
                <a:cs typeface="Calibri" panose="020F0502020204030204" pitchFamily="34" charset="0"/>
              </a:rPr>
              <a:t>azure.iot.device.aio</a:t>
            </a:r>
            <a:endParaRPr kumimoji="1" lang="ja-JP" altLang="en-US" sz="1600" dirty="0" err="1">
              <a:solidFill>
                <a:srgbClr val="FF000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82899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3F5F1-9259-4E7B-B46E-FF8C6C512470}"/>
              </a:ext>
            </a:extLst>
          </p:cNvPr>
          <p:cNvSpPr>
            <a:spLocks noGrp="1"/>
          </p:cNvSpPr>
          <p:nvPr>
            <p:ph type="title"/>
          </p:nvPr>
        </p:nvSpPr>
        <p:spPr/>
        <p:txBody>
          <a:bodyPr/>
          <a:lstStyle/>
          <a:p>
            <a:r>
              <a:rPr lang="en-US" altLang="ja-JP" dirty="0"/>
              <a:t>Python Programing</a:t>
            </a:r>
            <a:endParaRPr kumimoji="1" lang="ja-JP" altLang="en-US" dirty="0"/>
          </a:p>
        </p:txBody>
      </p:sp>
      <p:sp>
        <p:nvSpPr>
          <p:cNvPr id="3" name="TextBox 2">
            <a:extLst>
              <a:ext uri="{FF2B5EF4-FFF2-40B4-BE49-F238E27FC236}">
                <a16:creationId xmlns:a16="http://schemas.microsoft.com/office/drawing/2014/main" id="{1742163E-8F94-4BD2-A70E-B75CC5DCC22E}"/>
              </a:ext>
            </a:extLst>
          </p:cNvPr>
          <p:cNvSpPr txBox="1"/>
          <p:nvPr/>
        </p:nvSpPr>
        <p:spPr>
          <a:xfrm>
            <a:off x="2359636" y="1167345"/>
            <a:ext cx="7345372"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mnt</a:t>
            </a:r>
            <a:r>
              <a:rPr kumimoji="1" lang="en-US" altLang="ja-JP" sz="1600" dirty="0">
                <a:latin typeface="Calibri" panose="020F0502020204030204" pitchFamily="34" charset="0"/>
                <a:cs typeface="Calibri" panose="020F0502020204030204" pitchFamily="34" charset="0"/>
              </a:rPr>
              <a:t>/c/temp/</a:t>
            </a:r>
            <a:r>
              <a:rPr kumimoji="1" lang="en-US" altLang="ja-JP" sz="1600" dirty="0" err="1">
                <a:latin typeface="Calibri" panose="020F0502020204030204" pitchFamily="34" charset="0"/>
                <a:cs typeface="Calibri" panose="020F0502020204030204" pitchFamily="34" charset="0"/>
              </a:rPr>
              <a:t>pnp_python_demo</a:t>
            </a:r>
            <a:r>
              <a:rPr kumimoji="1" lang="en-US" altLang="ja-JP" sz="1600" dirty="0">
                <a:latin typeface="Calibri" panose="020F0502020204030204" pitchFamily="34" charset="0"/>
                <a:cs typeface="Calibri" panose="020F0502020204030204" pitchFamily="34" charset="0"/>
              </a:rPr>
              <a:t>/azure-</a:t>
            </a:r>
            <a:r>
              <a:rPr kumimoji="1" lang="en-US" altLang="ja-JP" sz="1600" dirty="0" err="1">
                <a:latin typeface="Calibri" panose="020F0502020204030204" pitchFamily="34" charset="0"/>
                <a:cs typeface="Calibri" panose="020F0502020204030204" pitchFamily="34" charset="0"/>
              </a:rPr>
              <a:t>iot</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sdk</a:t>
            </a:r>
            <a:r>
              <a:rPr kumimoji="1" lang="en-US" altLang="ja-JP" sz="1600" dirty="0">
                <a:latin typeface="Calibri" panose="020F0502020204030204" pitchFamily="34" charset="0"/>
                <a:cs typeface="Calibri" panose="020F0502020204030204" pitchFamily="34" charset="0"/>
              </a:rPr>
              <a:t>-python/azure-</a:t>
            </a:r>
            <a:r>
              <a:rPr kumimoji="1" lang="en-US" altLang="ja-JP" sz="1600" dirty="0" err="1">
                <a:latin typeface="Calibri" panose="020F0502020204030204" pitchFamily="34" charset="0"/>
                <a:cs typeface="Calibri" panose="020F0502020204030204" pitchFamily="34" charset="0"/>
              </a:rPr>
              <a:t>iot</a:t>
            </a:r>
            <a:r>
              <a:rPr kumimoji="1" lang="en-US" altLang="ja-JP" sz="1600" dirty="0">
                <a:latin typeface="Calibri" panose="020F0502020204030204" pitchFamily="34" charset="0"/>
                <a:cs typeface="Calibri" panose="020F0502020204030204" pitchFamily="34" charset="0"/>
              </a:rPr>
              <a:t>-device/samples/</a:t>
            </a:r>
            <a:r>
              <a:rPr kumimoji="1" lang="en-US" altLang="ja-JP" sz="1600" dirty="0" err="1">
                <a:latin typeface="Calibri" panose="020F0502020204030204" pitchFamily="34" charset="0"/>
                <a:cs typeface="Calibri" panose="020F0502020204030204" pitchFamily="34" charset="0"/>
              </a:rPr>
              <a:t>pnp</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38D1310-C531-4380-AE00-4D4797B7AA10}"/>
              </a:ext>
            </a:extLst>
          </p:cNvPr>
          <p:cNvSpPr txBox="1"/>
          <p:nvPr/>
        </p:nvSpPr>
        <p:spPr>
          <a:xfrm>
            <a:off x="552174" y="1167345"/>
            <a:ext cx="1674191"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Base Code Location</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FCFAF9D-C07A-4709-B6F9-2C3FB12F85B2}"/>
              </a:ext>
            </a:extLst>
          </p:cNvPr>
          <p:cNvSpPr txBox="1"/>
          <p:nvPr/>
        </p:nvSpPr>
        <p:spPr>
          <a:xfrm>
            <a:off x="768625" y="1805289"/>
            <a:ext cx="3665685"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temp_controller_with_thermostats.py</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2A9A38E-BD0A-42F7-887B-E654929B57C2}"/>
              </a:ext>
            </a:extLst>
          </p:cNvPr>
          <p:cNvPicPr>
            <a:picLocks noChangeAspect="1"/>
          </p:cNvPicPr>
          <p:nvPr/>
        </p:nvPicPr>
        <p:blipFill>
          <a:blip r:embed="rId2"/>
          <a:stretch>
            <a:fillRect/>
          </a:stretch>
        </p:blipFill>
        <p:spPr>
          <a:xfrm>
            <a:off x="940903" y="2119992"/>
            <a:ext cx="9431325" cy="4196825"/>
          </a:xfrm>
          <a:prstGeom prst="rect">
            <a:avLst/>
          </a:prstGeom>
        </p:spPr>
      </p:pic>
      <p:sp>
        <p:nvSpPr>
          <p:cNvPr id="8" name="TextBox 7">
            <a:extLst>
              <a:ext uri="{FF2B5EF4-FFF2-40B4-BE49-F238E27FC236}">
                <a16:creationId xmlns:a16="http://schemas.microsoft.com/office/drawing/2014/main" id="{F760286C-AE98-4A23-9450-3B8625DE6128}"/>
              </a:ext>
            </a:extLst>
          </p:cNvPr>
          <p:cNvSpPr txBox="1"/>
          <p:nvPr/>
        </p:nvSpPr>
        <p:spPr>
          <a:xfrm>
            <a:off x="552174" y="1559068"/>
            <a:ext cx="2729948" cy="246221"/>
          </a:xfrm>
          <a:prstGeom prst="rect">
            <a:avLst/>
          </a:prstGeom>
          <a:noFill/>
        </p:spPr>
        <p:txBody>
          <a:bodyPr wrap="square" lIns="0" tIns="0" rIns="0" bIns="0" rtlCol="0">
            <a:spAutoFit/>
          </a:bodyPr>
          <a:lstStyle/>
          <a:p>
            <a:pPr algn="l"/>
            <a:r>
              <a:rPr kumimoji="1" lang="en-US" altLang="ja-JP" sz="1600" dirty="0" err="1">
                <a:solidFill>
                  <a:srgbClr val="0070C0"/>
                </a:solidFill>
                <a:latin typeface="Calibri" panose="020F0502020204030204" pitchFamily="34" charset="0"/>
                <a:cs typeface="Calibri" panose="020F0502020204030204" pitchFamily="34" charset="0"/>
              </a:rPr>
              <a:t>VSCode</a:t>
            </a:r>
            <a:r>
              <a:rPr kumimoji="1" lang="en-US" altLang="ja-JP" sz="1600" dirty="0">
                <a:solidFill>
                  <a:srgbClr val="0070C0"/>
                </a:solidFill>
                <a:latin typeface="Calibri" panose="020F0502020204030204" pitchFamily="34" charset="0"/>
                <a:cs typeface="Calibri" panose="020F0502020204030204" pitchFamily="34" charset="0"/>
              </a:rPr>
              <a:t> Editor</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AC943114-DBCC-4367-B5AF-57CF7ACAD4A4}"/>
              </a:ext>
            </a:extLst>
          </p:cNvPr>
          <p:cNvSpPr/>
          <p:nvPr/>
        </p:nvSpPr>
        <p:spPr bwMode="auto">
          <a:xfrm>
            <a:off x="1462157" y="4103757"/>
            <a:ext cx="2363304" cy="26062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FC5BA8EC-53E1-4938-9C76-CD8F62384276}"/>
              </a:ext>
            </a:extLst>
          </p:cNvPr>
          <p:cNvSpPr txBox="1"/>
          <p:nvPr/>
        </p:nvSpPr>
        <p:spPr>
          <a:xfrm>
            <a:off x="7001565" y="4731027"/>
            <a:ext cx="3896140" cy="246221"/>
          </a:xfrm>
          <a:prstGeom prst="rect">
            <a:avLst/>
          </a:prstGeom>
          <a:solidFill>
            <a:srgbClr val="FFFFCC"/>
          </a:solid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Insert :  </a:t>
            </a:r>
            <a:r>
              <a:rPr lang="en-US" altLang="ja-JP" sz="1600" b="0" i="0" dirty="0">
                <a:solidFill>
                  <a:srgbClr val="0101FD"/>
                </a:solidFill>
                <a:effectLst/>
                <a:latin typeface="SFMono-Regular"/>
              </a:rPr>
              <a:t>from</a:t>
            </a:r>
            <a:r>
              <a:rPr lang="en-US" altLang="ja-JP" sz="1600" b="0" i="0" dirty="0">
                <a:solidFill>
                  <a:srgbClr val="171717"/>
                </a:solidFill>
                <a:effectLst/>
                <a:latin typeface="SFMono-Regular"/>
              </a:rPr>
              <a:t> </a:t>
            </a:r>
            <a:r>
              <a:rPr lang="en-US" altLang="ja-JP" sz="1600" b="0" i="0" dirty="0" err="1">
                <a:solidFill>
                  <a:srgbClr val="171717"/>
                </a:solidFill>
                <a:effectLst/>
                <a:latin typeface="SFMono-Regular"/>
              </a:rPr>
              <a:t>azure.iot.device</a:t>
            </a:r>
            <a:r>
              <a:rPr lang="en-US" altLang="ja-JP" sz="1600" b="0" i="0" dirty="0">
                <a:solidFill>
                  <a:srgbClr val="171717"/>
                </a:solidFill>
                <a:effectLst/>
                <a:latin typeface="SFMono-Regular"/>
              </a:rPr>
              <a:t> </a:t>
            </a:r>
            <a:r>
              <a:rPr lang="en-US" altLang="ja-JP" sz="1600" b="0" i="0" dirty="0">
                <a:solidFill>
                  <a:srgbClr val="0101FD"/>
                </a:solidFill>
                <a:effectLst/>
                <a:latin typeface="SFMono-Regular"/>
              </a:rPr>
              <a:t>import</a:t>
            </a:r>
            <a:r>
              <a:rPr lang="en-US" altLang="ja-JP" sz="1600" b="0" i="0" dirty="0">
                <a:solidFill>
                  <a:srgbClr val="171717"/>
                </a:solidFill>
                <a:effectLst/>
                <a:latin typeface="SFMono-Regular"/>
              </a:rPr>
              <a:t> X509</a:t>
            </a:r>
            <a:endParaRPr kumimoji="1" lang="ja-JP" altLang="en-US" sz="1600" dirty="0" err="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07A47AF-68D8-48F9-9D47-CACC30F6421B}"/>
              </a:ext>
            </a:extLst>
          </p:cNvPr>
          <p:cNvSpPr txBox="1"/>
          <p:nvPr/>
        </p:nvSpPr>
        <p:spPr>
          <a:xfrm>
            <a:off x="7001565" y="5771194"/>
            <a:ext cx="3571740" cy="246221"/>
          </a:xfrm>
          <a:prstGeom prst="rect">
            <a:avLst/>
          </a:prstGeom>
          <a:solidFill>
            <a:srgbClr val="FFFFCC"/>
          </a:solid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Insert :  </a:t>
            </a:r>
            <a:r>
              <a:rPr lang="en-US" altLang="ja-JP" sz="1600" b="0" i="0" dirty="0">
                <a:solidFill>
                  <a:srgbClr val="0101FD"/>
                </a:solidFill>
                <a:effectLst/>
                <a:latin typeface="SFMono-Regular"/>
              </a:rPr>
              <a:t>from</a:t>
            </a:r>
            <a:r>
              <a:rPr lang="en-US" altLang="ja-JP" sz="1600" b="0" i="0" dirty="0">
                <a:solidFill>
                  <a:srgbClr val="171717"/>
                </a:solidFill>
                <a:effectLst/>
                <a:latin typeface="SFMono-Regular"/>
              </a:rPr>
              <a:t> </a:t>
            </a:r>
            <a:r>
              <a:rPr lang="en-US" altLang="ja-JP" sz="1600" b="0" i="0" dirty="0" err="1">
                <a:solidFill>
                  <a:srgbClr val="171717"/>
                </a:solidFill>
                <a:effectLst/>
                <a:latin typeface="SFMono-Regular"/>
              </a:rPr>
              <a:t>CITL.LinuxPy</a:t>
            </a:r>
            <a:r>
              <a:rPr lang="en-US" altLang="ja-JP" sz="1600" b="0" i="0" dirty="0">
                <a:solidFill>
                  <a:srgbClr val="171717"/>
                </a:solidFill>
                <a:effectLst/>
                <a:latin typeface="SFMono-Regular"/>
              </a:rPr>
              <a:t> </a:t>
            </a:r>
            <a:r>
              <a:rPr lang="en-US" altLang="ja-JP" sz="1600" b="0" i="0" dirty="0">
                <a:solidFill>
                  <a:srgbClr val="0101FD"/>
                </a:solidFill>
                <a:effectLst/>
                <a:latin typeface="SFMono-Regular"/>
              </a:rPr>
              <a:t>import</a:t>
            </a:r>
            <a:r>
              <a:rPr lang="en-US" altLang="ja-JP" sz="1600" b="0" i="0" dirty="0">
                <a:solidFill>
                  <a:srgbClr val="171717"/>
                </a:solidFill>
                <a:effectLst/>
                <a:latin typeface="SFMono-Regular"/>
              </a:rPr>
              <a:t> *</a:t>
            </a:r>
            <a:endParaRPr kumimoji="1" lang="ja-JP" altLang="en-US" sz="16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508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947D-F3E7-45D1-B8F5-B9928E30C53F}"/>
              </a:ext>
            </a:extLst>
          </p:cNvPr>
          <p:cNvSpPr>
            <a:spLocks noGrp="1"/>
          </p:cNvSpPr>
          <p:nvPr>
            <p:ph type="title"/>
          </p:nvPr>
        </p:nvSpPr>
        <p:spPr/>
        <p:txBody>
          <a:bodyPr/>
          <a:lstStyle/>
          <a:p>
            <a:r>
              <a:rPr kumimoji="1" lang="en-US" altLang="ja-JP" dirty="0" err="1"/>
              <a:t>Azure.iot.device</a:t>
            </a:r>
            <a:r>
              <a:rPr kumimoji="1" lang="en-US" altLang="ja-JP" dirty="0"/>
              <a:t> Package &amp; Classes</a:t>
            </a:r>
            <a:endParaRPr kumimoji="1" lang="ja-JP" altLang="en-US" dirty="0"/>
          </a:p>
        </p:txBody>
      </p:sp>
      <p:sp>
        <p:nvSpPr>
          <p:cNvPr id="3" name="TextBox 2">
            <a:extLst>
              <a:ext uri="{FF2B5EF4-FFF2-40B4-BE49-F238E27FC236}">
                <a16:creationId xmlns:a16="http://schemas.microsoft.com/office/drawing/2014/main" id="{44DF8C88-427E-4DE8-B190-01E3493BD622}"/>
              </a:ext>
            </a:extLst>
          </p:cNvPr>
          <p:cNvSpPr txBox="1"/>
          <p:nvPr/>
        </p:nvSpPr>
        <p:spPr>
          <a:xfrm>
            <a:off x="629512" y="1254428"/>
            <a:ext cx="10021640" cy="246221"/>
          </a:xfrm>
          <a:prstGeom prst="rect">
            <a:avLst/>
          </a:prstGeom>
          <a:noFill/>
        </p:spPr>
        <p:txBody>
          <a:bodyPr wrap="square" lIns="0" tIns="0" rIns="0" bIns="0" rtlCol="0">
            <a:spAutoFit/>
          </a:bodyPr>
          <a:lstStyle/>
          <a:p>
            <a:pPr algn="l"/>
            <a:r>
              <a:rPr kumimoji="1" lang="en-US" altLang="ja-JP" sz="1600">
                <a:latin typeface="Calibri" panose="020F0502020204030204" pitchFamily="34" charset="0"/>
                <a:cs typeface="Calibri" panose="020F0502020204030204" pitchFamily="34" charset="0"/>
              </a:rPr>
              <a:t>https://docs.microsoft.com/en-us/python/api/azure-iot-device/azure.iot.device?view=azure-python</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4291CA3-E643-4382-8DAC-2AFE455607E6}"/>
              </a:ext>
            </a:extLst>
          </p:cNvPr>
          <p:cNvSpPr txBox="1"/>
          <p:nvPr/>
        </p:nvSpPr>
        <p:spPr>
          <a:xfrm>
            <a:off x="707626" y="2141734"/>
            <a:ext cx="2256133" cy="307777"/>
          </a:xfrm>
          <a:prstGeom prst="rect">
            <a:avLst/>
          </a:prstGeom>
          <a:noFill/>
        </p:spPr>
        <p:txBody>
          <a:bodyPr wrap="square" lIns="0" tIns="0" rIns="0" bIns="0" rtlCol="0">
            <a:spAutoFit/>
          </a:bodyPr>
          <a:lstStyle/>
          <a:p>
            <a:pPr algn="l"/>
            <a:r>
              <a:rPr kumimoji="1" lang="en-US" altLang="ja-JP" sz="2000" dirty="0">
                <a:solidFill>
                  <a:srgbClr val="0078D4"/>
                </a:solidFill>
                <a:latin typeface="Calibri" panose="020F0502020204030204" pitchFamily="34" charset="0"/>
                <a:cs typeface="Calibri" panose="020F0502020204030204" pitchFamily="34" charset="0"/>
              </a:rPr>
              <a:t> </a:t>
            </a:r>
            <a:r>
              <a:rPr kumimoji="1" lang="en-US" altLang="ja-JP" sz="2000" dirty="0" err="1">
                <a:solidFill>
                  <a:srgbClr val="0078D4"/>
                </a:solidFill>
                <a:latin typeface="Calibri" panose="020F0502020204030204" pitchFamily="34" charset="0"/>
                <a:cs typeface="Calibri" panose="020F0502020204030204" pitchFamily="34" charset="0"/>
              </a:rPr>
              <a:t>azure.iot.device.</a:t>
            </a:r>
            <a:r>
              <a:rPr kumimoji="1" lang="en-US" altLang="ja-JP" sz="2000" dirty="0" err="1">
                <a:solidFill>
                  <a:srgbClr val="0078D4"/>
                </a:solidFill>
                <a:highlight>
                  <a:srgbClr val="FFFF00"/>
                </a:highlight>
                <a:latin typeface="Calibri" panose="020F0502020204030204" pitchFamily="34" charset="0"/>
                <a:cs typeface="Calibri" panose="020F0502020204030204" pitchFamily="34" charset="0"/>
              </a:rPr>
              <a:t>aio</a:t>
            </a:r>
            <a:endParaRPr kumimoji="1" lang="ja-JP" altLang="en-US" sz="2000" dirty="0" err="1">
              <a:solidFill>
                <a:srgbClr val="0078D4"/>
              </a:solidFill>
              <a:highlight>
                <a:srgbClr val="FFFF00"/>
              </a:highligh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5EC3D33-7F8B-497E-BF49-34C629337831}"/>
              </a:ext>
            </a:extLst>
          </p:cNvPr>
          <p:cNvSpPr txBox="1"/>
          <p:nvPr/>
        </p:nvSpPr>
        <p:spPr>
          <a:xfrm>
            <a:off x="3069442" y="2203290"/>
            <a:ext cx="4512265"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a:latin typeface="Calibri" panose="020F0502020204030204" pitchFamily="34" charset="0"/>
                <a:cs typeface="Calibri" panose="020F0502020204030204" pitchFamily="34" charset="0"/>
              </a:rPr>
              <a:t>Azure IoT Device Library - </a:t>
            </a:r>
            <a:r>
              <a:rPr kumimoji="1" lang="en-US" altLang="ja-JP" sz="1600" dirty="0">
                <a:solidFill>
                  <a:schemeClr val="accent1"/>
                </a:solidFill>
                <a:latin typeface="Calibri" panose="020F0502020204030204" pitchFamily="34" charset="0"/>
                <a:cs typeface="Calibri" panose="020F0502020204030204" pitchFamily="34" charset="0"/>
              </a:rPr>
              <a:t>Asynchronous</a:t>
            </a:r>
          </a:p>
        </p:txBody>
      </p:sp>
      <p:sp>
        <p:nvSpPr>
          <p:cNvPr id="6" name="TextBox 5">
            <a:extLst>
              <a:ext uri="{FF2B5EF4-FFF2-40B4-BE49-F238E27FC236}">
                <a16:creationId xmlns:a16="http://schemas.microsoft.com/office/drawing/2014/main" id="{82CD8EE7-319B-48B5-BE1F-64D2A0B1ABCD}"/>
              </a:ext>
            </a:extLst>
          </p:cNvPr>
          <p:cNvSpPr txBox="1"/>
          <p:nvPr/>
        </p:nvSpPr>
        <p:spPr>
          <a:xfrm>
            <a:off x="1272808" y="2531636"/>
            <a:ext cx="1911509" cy="246221"/>
          </a:xfrm>
          <a:prstGeom prst="rect">
            <a:avLst/>
          </a:prstGeom>
          <a:noFill/>
        </p:spPr>
        <p:txBody>
          <a:bodyPr wrap="square" lIns="0" tIns="0" rIns="0" bIns="0" rtlCol="0">
            <a:spAutoFit/>
          </a:bodyPr>
          <a:lstStyle/>
          <a:p>
            <a:pPr algn="l"/>
            <a:r>
              <a:rPr kumimoji="1" lang="en-US" altLang="ja-JP" sz="1600" dirty="0" err="1">
                <a:latin typeface="Calibri" panose="020F0502020204030204" pitchFamily="34" charset="0"/>
                <a:cs typeface="Calibri" panose="020F0502020204030204" pitchFamily="34" charset="0"/>
              </a:rPr>
              <a:t>IoTHubDeviceClient</a:t>
            </a:r>
            <a:endParaRPr kumimoji="1" lang="ja-JP" altLang="en-US" sz="1600" dirty="0" err="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ECE24FA-8CD0-4B3F-9DB7-52E930195CD2}"/>
              </a:ext>
            </a:extLst>
          </p:cNvPr>
          <p:cNvSpPr txBox="1"/>
          <p:nvPr/>
        </p:nvSpPr>
        <p:spPr>
          <a:xfrm>
            <a:off x="1256725" y="2949778"/>
            <a:ext cx="1943674" cy="246221"/>
          </a:xfrm>
          <a:prstGeom prst="rect">
            <a:avLst/>
          </a:prstGeom>
          <a:noFill/>
        </p:spPr>
        <p:txBody>
          <a:bodyPr wrap="square" lIns="0" tIns="0" rIns="0" bIns="0" rtlCol="0">
            <a:spAutoFit/>
          </a:bodyPr>
          <a:lstStyle/>
          <a:p>
            <a:pPr algn="l"/>
            <a:r>
              <a:rPr kumimoji="1" lang="en-US" altLang="ja-JP" sz="1600">
                <a:latin typeface="Calibri" panose="020F0502020204030204" pitchFamily="34" charset="0"/>
                <a:cs typeface="Calibri" panose="020F0502020204030204" pitchFamily="34" charset="0"/>
              </a:rPr>
              <a:t>IoTHubModuleClient</a:t>
            </a:r>
            <a:endParaRPr kumimoji="1" lang="ja-JP" altLang="en-US" sz="1600" dirty="0" err="1">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A4E342A-3CCE-4943-86F6-E824577F6155}"/>
              </a:ext>
            </a:extLst>
          </p:cNvPr>
          <p:cNvSpPr txBox="1"/>
          <p:nvPr/>
        </p:nvSpPr>
        <p:spPr>
          <a:xfrm>
            <a:off x="1256725" y="3305889"/>
            <a:ext cx="2393981" cy="246221"/>
          </a:xfrm>
          <a:prstGeom prst="rect">
            <a:avLst/>
          </a:prstGeom>
          <a:noFill/>
        </p:spPr>
        <p:txBody>
          <a:bodyPr wrap="square" lIns="0" tIns="0" rIns="0" bIns="0" rtlCol="0">
            <a:spAutoFit/>
          </a:bodyPr>
          <a:lstStyle/>
          <a:p>
            <a:pPr algn="l"/>
            <a:r>
              <a:rPr kumimoji="1" lang="en-US" altLang="ja-JP" sz="1600">
                <a:latin typeface="Calibri" panose="020F0502020204030204" pitchFamily="34" charset="0"/>
                <a:cs typeface="Calibri" panose="020F0502020204030204" pitchFamily="34" charset="0"/>
              </a:rPr>
              <a:t>ProvisioningDeviceClient</a:t>
            </a:r>
            <a:endParaRPr kumimoji="1" lang="ja-JP" altLang="en-US" sz="16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861D744-3C53-41D7-91D4-23A897FD7C08}"/>
              </a:ext>
            </a:extLst>
          </p:cNvPr>
          <p:cNvSpPr txBox="1"/>
          <p:nvPr/>
        </p:nvSpPr>
        <p:spPr>
          <a:xfrm>
            <a:off x="629512" y="3707754"/>
            <a:ext cx="1980434" cy="307777"/>
          </a:xfrm>
          <a:prstGeom prst="rect">
            <a:avLst/>
          </a:prstGeom>
          <a:noFill/>
        </p:spPr>
        <p:txBody>
          <a:bodyPr wrap="square" lIns="0" tIns="0" rIns="0" bIns="0" rtlCol="0">
            <a:spAutoFit/>
          </a:bodyPr>
          <a:lstStyle/>
          <a:p>
            <a:pPr algn="l"/>
            <a:r>
              <a:rPr kumimoji="1" lang="en-US" altLang="ja-JP" sz="2000" dirty="0">
                <a:solidFill>
                  <a:srgbClr val="0078D4"/>
                </a:solidFill>
                <a:latin typeface="Calibri" panose="020F0502020204030204" pitchFamily="34" charset="0"/>
                <a:cs typeface="Calibri" panose="020F0502020204030204" pitchFamily="34" charset="0"/>
              </a:rPr>
              <a:t> </a:t>
            </a:r>
            <a:r>
              <a:rPr kumimoji="1" lang="en-US" altLang="ja-JP" sz="2000" dirty="0" err="1">
                <a:solidFill>
                  <a:srgbClr val="0078D4"/>
                </a:solidFill>
                <a:latin typeface="Calibri" panose="020F0502020204030204" pitchFamily="34" charset="0"/>
                <a:cs typeface="Calibri" panose="020F0502020204030204" pitchFamily="34" charset="0"/>
              </a:rPr>
              <a:t>azure.iot.device</a:t>
            </a:r>
            <a:endParaRPr kumimoji="1" lang="en-US" altLang="ja-JP" sz="2000" dirty="0">
              <a:solidFill>
                <a:srgbClr val="0078D4"/>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2130CA0-F7FD-4572-BC4E-5AF9648737F1}"/>
              </a:ext>
            </a:extLst>
          </p:cNvPr>
          <p:cNvSpPr txBox="1"/>
          <p:nvPr/>
        </p:nvSpPr>
        <p:spPr>
          <a:xfrm>
            <a:off x="2684230" y="3738531"/>
            <a:ext cx="4512265"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a:latin typeface="Calibri" panose="020F0502020204030204" pitchFamily="34" charset="0"/>
                <a:cs typeface="Calibri" panose="020F0502020204030204" pitchFamily="34" charset="0"/>
              </a:rPr>
              <a:t>Azure IoT Device Library - </a:t>
            </a:r>
            <a:r>
              <a:rPr kumimoji="1" lang="en-US" altLang="ja-JP" sz="1600" dirty="0">
                <a:solidFill>
                  <a:schemeClr val="accent1"/>
                </a:solidFill>
                <a:latin typeface="Calibri" panose="020F0502020204030204" pitchFamily="34" charset="0"/>
                <a:cs typeface="Calibri" panose="020F0502020204030204" pitchFamily="34" charset="0"/>
              </a:rPr>
              <a:t>Synchronous</a:t>
            </a:r>
          </a:p>
        </p:txBody>
      </p:sp>
      <p:sp>
        <p:nvSpPr>
          <p:cNvPr id="16" name="TextBox 15">
            <a:extLst>
              <a:ext uri="{FF2B5EF4-FFF2-40B4-BE49-F238E27FC236}">
                <a16:creationId xmlns:a16="http://schemas.microsoft.com/office/drawing/2014/main" id="{DEB69EE2-A9F3-4C8B-A692-A9D8D5621987}"/>
              </a:ext>
            </a:extLst>
          </p:cNvPr>
          <p:cNvSpPr txBox="1"/>
          <p:nvPr/>
        </p:nvSpPr>
        <p:spPr>
          <a:xfrm>
            <a:off x="1242172" y="4171173"/>
            <a:ext cx="5954323" cy="1477328"/>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Message		Represents a message to or from </a:t>
            </a:r>
            <a:r>
              <a:rPr kumimoji="1" lang="en-US" altLang="ja-JP" sz="1600" dirty="0" err="1">
                <a:latin typeface="Calibri" panose="020F0502020204030204" pitchFamily="34" charset="0"/>
                <a:cs typeface="Calibri" panose="020F0502020204030204" pitchFamily="34" charset="0"/>
              </a:rPr>
              <a:t>IoTHub</a:t>
            </a:r>
            <a:endParaRPr kumimoji="1" lang="en-US" altLang="ja-JP" sz="1600" dirty="0">
              <a:latin typeface="Calibri" panose="020F0502020204030204" pitchFamily="34" charset="0"/>
              <a:cs typeface="Calibri" panose="020F0502020204030204" pitchFamily="34" charset="0"/>
            </a:endParaRPr>
          </a:p>
          <a:p>
            <a:pPr algn="l"/>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err="1">
                <a:latin typeface="Calibri" panose="020F0502020204030204" pitchFamily="34" charset="0"/>
                <a:cs typeface="Calibri" panose="020F0502020204030204" pitchFamily="34" charset="0"/>
              </a:rPr>
              <a:t>MethodRequest</a:t>
            </a:r>
            <a:r>
              <a:rPr kumimoji="1" lang="en-US" altLang="ja-JP" sz="1600" dirty="0">
                <a:latin typeface="Calibri" panose="020F0502020204030204" pitchFamily="34" charset="0"/>
                <a:cs typeface="Calibri" panose="020F0502020204030204" pitchFamily="34" charset="0"/>
              </a:rPr>
              <a:t>	Represents a request to invoke a direct method.</a:t>
            </a:r>
          </a:p>
          <a:p>
            <a:pPr algn="l"/>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err="1">
                <a:latin typeface="Calibri" panose="020F0502020204030204" pitchFamily="34" charset="0"/>
                <a:cs typeface="Calibri" panose="020F0502020204030204" pitchFamily="34" charset="0"/>
              </a:rPr>
              <a:t>MethodResponse</a:t>
            </a:r>
            <a:r>
              <a:rPr kumimoji="1" lang="en-US" altLang="ja-JP" sz="1600" dirty="0">
                <a:latin typeface="Calibri" panose="020F0502020204030204" pitchFamily="34" charset="0"/>
                <a:cs typeface="Calibri" panose="020F0502020204030204" pitchFamily="34" charset="0"/>
              </a:rPr>
              <a:t>	Represents a response to a direct method.</a:t>
            </a:r>
          </a:p>
          <a:p>
            <a:pPr algn="l"/>
            <a:endParaRPr kumimoji="1" lang="en-US" altLang="ja-JP" sz="1600"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8A26FA34-2DF4-4216-9E61-942D390091B9}"/>
              </a:ext>
            </a:extLst>
          </p:cNvPr>
          <p:cNvSpPr txBox="1"/>
          <p:nvPr/>
        </p:nvSpPr>
        <p:spPr>
          <a:xfrm>
            <a:off x="3579485" y="3257155"/>
            <a:ext cx="6125101" cy="246221"/>
          </a:xfrm>
          <a:prstGeom prst="rect">
            <a:avLst/>
          </a:prstGeom>
          <a:noFill/>
        </p:spPr>
        <p:txBody>
          <a:bodyPr wrap="square" lIns="0" tIns="0" rIns="0" bIns="0" rtlCol="0">
            <a:spAutoFit/>
          </a:bodyPr>
          <a:lstStyle/>
          <a:p>
            <a:pPr algn="l"/>
            <a:r>
              <a:rPr kumimoji="1" lang="en-US" altLang="ja-JP" sz="1600">
                <a:latin typeface="Calibri" panose="020F0502020204030204" pitchFamily="34" charset="0"/>
                <a:cs typeface="Calibri" panose="020F0502020204030204" pitchFamily="34" charset="0"/>
              </a:rPr>
              <a:t>Registration using Device provisioning Service</a:t>
            </a:r>
            <a:endParaRPr kumimoji="1" lang="ja-JP" altLang="en-US" sz="16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61861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265E-8710-4E5E-904A-C6856BC96063}"/>
              </a:ext>
            </a:extLst>
          </p:cNvPr>
          <p:cNvSpPr>
            <a:spLocks noGrp="1"/>
          </p:cNvSpPr>
          <p:nvPr>
            <p:ph type="title"/>
          </p:nvPr>
        </p:nvSpPr>
        <p:spPr/>
        <p:txBody>
          <a:bodyPr/>
          <a:lstStyle/>
          <a:p>
            <a:r>
              <a:rPr lang="en-US" altLang="ja-JP" dirty="0"/>
              <a:t>Python Programing</a:t>
            </a:r>
            <a:endParaRPr kumimoji="1" lang="ja-JP" altLang="en-US" dirty="0"/>
          </a:p>
        </p:txBody>
      </p:sp>
      <p:pic>
        <p:nvPicPr>
          <p:cNvPr id="4" name="Picture 3">
            <a:extLst>
              <a:ext uri="{FF2B5EF4-FFF2-40B4-BE49-F238E27FC236}">
                <a16:creationId xmlns:a16="http://schemas.microsoft.com/office/drawing/2014/main" id="{5BDE28BD-117D-4678-B2C9-09CF5E14B26C}"/>
              </a:ext>
            </a:extLst>
          </p:cNvPr>
          <p:cNvPicPr>
            <a:picLocks noChangeAspect="1"/>
          </p:cNvPicPr>
          <p:nvPr/>
        </p:nvPicPr>
        <p:blipFill>
          <a:blip r:embed="rId2"/>
          <a:stretch>
            <a:fillRect/>
          </a:stretch>
        </p:blipFill>
        <p:spPr>
          <a:xfrm>
            <a:off x="840929" y="1678393"/>
            <a:ext cx="8924160" cy="2014545"/>
          </a:xfrm>
          <a:prstGeom prst="rect">
            <a:avLst/>
          </a:prstGeom>
        </p:spPr>
      </p:pic>
      <p:sp>
        <p:nvSpPr>
          <p:cNvPr id="5" name="TextBox 4">
            <a:extLst>
              <a:ext uri="{FF2B5EF4-FFF2-40B4-BE49-F238E27FC236}">
                <a16:creationId xmlns:a16="http://schemas.microsoft.com/office/drawing/2014/main" id="{50500CF8-D9F9-4038-856E-182883569132}"/>
              </a:ext>
            </a:extLst>
          </p:cNvPr>
          <p:cNvSpPr txBox="1"/>
          <p:nvPr/>
        </p:nvSpPr>
        <p:spPr>
          <a:xfrm>
            <a:off x="588263" y="1138823"/>
            <a:ext cx="499607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Modify </a:t>
            </a:r>
            <a:r>
              <a:rPr kumimoji="1" lang="en-US" altLang="ja-JP" sz="1600" dirty="0" err="1">
                <a:solidFill>
                  <a:srgbClr val="0070C0"/>
                </a:solidFill>
                <a:latin typeface="Calibri" panose="020F0502020204030204" pitchFamily="34" charset="0"/>
                <a:cs typeface="Calibri" panose="020F0502020204030204" pitchFamily="34" charset="0"/>
              </a:rPr>
              <a:t>provision_device</a:t>
            </a:r>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highlight>
                  <a:srgbClr val="FFFF00"/>
                </a:highlight>
                <a:latin typeface="Calibri" panose="020F0502020204030204" pitchFamily="34" charset="0"/>
                <a:cs typeface="Calibri" panose="020F0502020204030204" pitchFamily="34" charset="0"/>
              </a:rPr>
              <a:t>symmetric_key</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rPr>
              <a:t> </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sym typeface="Wingdings" panose="05000000000000000000" pitchFamily="2" charset="2"/>
              </a:rPr>
              <a:t> x509</a:t>
            </a:r>
            <a:r>
              <a:rPr kumimoji="1" lang="en-US" altLang="ja-JP" sz="1600" dirty="0">
                <a:solidFill>
                  <a:srgbClr val="0070C0"/>
                </a:solidFill>
                <a:latin typeface="Calibri" panose="020F0502020204030204" pitchFamily="34" charset="0"/>
                <a:cs typeface="Calibri" panose="020F0502020204030204" pitchFamily="34" charset="0"/>
                <a:sym typeface="Wingdings" panose="05000000000000000000" pitchFamily="2" charset="2"/>
              </a:rPr>
              <a: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23EDA3D-E288-469A-985D-3FEE4C12FB04}"/>
              </a:ext>
            </a:extLst>
          </p:cNvPr>
          <p:cNvSpPr txBox="1"/>
          <p:nvPr/>
        </p:nvSpPr>
        <p:spPr>
          <a:xfrm>
            <a:off x="840929" y="1389558"/>
            <a:ext cx="1024835"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Original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8CB8633-FF68-4F5F-9D08-4B9D614F45B8}"/>
              </a:ext>
            </a:extLst>
          </p:cNvPr>
          <p:cNvSpPr txBox="1"/>
          <p:nvPr/>
        </p:nvSpPr>
        <p:spPr>
          <a:xfrm>
            <a:off x="1393102" y="3995628"/>
            <a:ext cx="8086619" cy="1723549"/>
          </a:xfrm>
          <a:prstGeom prst="rect">
            <a:avLst/>
          </a:prstGeom>
          <a:solidFill>
            <a:srgbClr val="000000"/>
          </a:solidFill>
        </p:spPr>
        <p:txBody>
          <a:bodyPr wrap="square" lIns="0" tIns="0" rIns="0" bIns="0" rtlCol="0">
            <a:spAutoFit/>
          </a:bodyPr>
          <a:lstStyle/>
          <a:p>
            <a:pPr algn="l"/>
            <a:r>
              <a:rPr kumimoji="1" lang="en-US" altLang="ja-JP" sz="1600" dirty="0">
                <a:solidFill>
                  <a:schemeClr val="bg1"/>
                </a:solidFill>
                <a:latin typeface="Calibri" panose="020F0502020204030204" pitchFamily="34" charset="0"/>
                <a:cs typeface="Calibri" panose="020F0502020204030204" pitchFamily="34" charset="0"/>
              </a:rPr>
              <a:t>async def </a:t>
            </a:r>
            <a:r>
              <a:rPr kumimoji="1" lang="en-US" altLang="ja-JP" sz="1600" dirty="0" err="1">
                <a:solidFill>
                  <a:schemeClr val="bg1"/>
                </a:solidFill>
                <a:latin typeface="Calibri" panose="020F0502020204030204" pitchFamily="34" charset="0"/>
                <a:cs typeface="Calibri" panose="020F0502020204030204" pitchFamily="34" charset="0"/>
              </a:rPr>
              <a:t>provision_device</a:t>
            </a:r>
            <a:r>
              <a:rPr kumimoji="1" lang="en-US" altLang="ja-JP" sz="1600" dirty="0">
                <a:solidFill>
                  <a:schemeClr val="bg1"/>
                </a:solidFill>
                <a:latin typeface="Calibri" panose="020F0502020204030204" pitchFamily="34" charset="0"/>
                <a:cs typeface="Calibri" panose="020F0502020204030204" pitchFamily="34" charset="0"/>
              </a:rPr>
              <a:t>(</a:t>
            </a:r>
            <a:r>
              <a:rPr kumimoji="1" lang="en-US" altLang="ja-JP" sz="1600" dirty="0" err="1">
                <a:solidFill>
                  <a:schemeClr val="bg1"/>
                </a:solidFill>
                <a:latin typeface="Calibri" panose="020F0502020204030204" pitchFamily="34" charset="0"/>
                <a:cs typeface="Calibri" panose="020F0502020204030204" pitchFamily="34" charset="0"/>
              </a:rPr>
              <a:t>provisioning_host</a:t>
            </a:r>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err="1">
                <a:solidFill>
                  <a:schemeClr val="bg1"/>
                </a:solidFill>
                <a:latin typeface="Calibri" panose="020F0502020204030204" pitchFamily="34" charset="0"/>
                <a:cs typeface="Calibri" panose="020F0502020204030204" pitchFamily="34" charset="0"/>
              </a:rPr>
              <a:t>id_scope</a:t>
            </a:r>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err="1">
                <a:solidFill>
                  <a:schemeClr val="bg1"/>
                </a:solidFill>
                <a:latin typeface="Calibri" panose="020F0502020204030204" pitchFamily="34" charset="0"/>
                <a:cs typeface="Calibri" panose="020F0502020204030204" pitchFamily="34" charset="0"/>
              </a:rPr>
              <a:t>registration_id</a:t>
            </a:r>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a:solidFill>
                  <a:srgbClr val="FF0000"/>
                </a:solidFill>
                <a:latin typeface="Calibri" panose="020F0502020204030204" pitchFamily="34" charset="0"/>
                <a:cs typeface="Calibri" panose="020F0502020204030204" pitchFamily="34" charset="0"/>
              </a:rPr>
              <a:t>x509</a:t>
            </a:r>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err="1">
                <a:solidFill>
                  <a:schemeClr val="bg1"/>
                </a:solidFill>
                <a:latin typeface="Calibri" panose="020F0502020204030204" pitchFamily="34" charset="0"/>
                <a:cs typeface="Calibri" panose="020F0502020204030204" pitchFamily="34" charset="0"/>
              </a:rPr>
              <a:t>model_id</a:t>
            </a:r>
            <a:r>
              <a:rPr kumimoji="1" lang="en-US" altLang="ja-JP" sz="1600" dirty="0">
                <a:solidFill>
                  <a:schemeClr val="bg1"/>
                </a:solidFill>
                <a:latin typeface="Calibri" panose="020F0502020204030204" pitchFamily="34" charset="0"/>
                <a:cs typeface="Calibri" panose="020F0502020204030204" pitchFamily="34" charset="0"/>
              </a:rPr>
              <a:t>):</a:t>
            </a:r>
          </a:p>
          <a:p>
            <a:pPr algn="l"/>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err="1">
                <a:solidFill>
                  <a:schemeClr val="bg1"/>
                </a:solidFill>
                <a:latin typeface="Calibri" panose="020F0502020204030204" pitchFamily="34" charset="0"/>
                <a:cs typeface="Calibri" panose="020F0502020204030204" pitchFamily="34" charset="0"/>
              </a:rPr>
              <a:t>provisioning_device_client</a:t>
            </a:r>
            <a:r>
              <a:rPr kumimoji="1" lang="en-US" altLang="ja-JP" sz="1600" dirty="0">
                <a:solidFill>
                  <a:schemeClr val="bg1"/>
                </a:solidFill>
                <a:latin typeface="Calibri" panose="020F0502020204030204" pitchFamily="34" charset="0"/>
                <a:cs typeface="Calibri" panose="020F0502020204030204" pitchFamily="34" charset="0"/>
              </a:rPr>
              <a:t> = ProvisioningDeviceClient.create_from_</a:t>
            </a:r>
            <a:r>
              <a:rPr kumimoji="1" lang="en-US" altLang="ja-JP" sz="1600" dirty="0">
                <a:solidFill>
                  <a:srgbClr val="FF0000"/>
                </a:solidFill>
                <a:latin typeface="Calibri" panose="020F0502020204030204" pitchFamily="34" charset="0"/>
                <a:cs typeface="Calibri" panose="020F0502020204030204" pitchFamily="34" charset="0"/>
              </a:rPr>
              <a:t>x509_certificate</a:t>
            </a:r>
            <a:r>
              <a:rPr kumimoji="1" lang="en-US" altLang="ja-JP" sz="1600" dirty="0">
                <a:solidFill>
                  <a:schemeClr val="bg1"/>
                </a:solidFill>
                <a:latin typeface="Calibri" panose="020F0502020204030204" pitchFamily="34" charset="0"/>
                <a:cs typeface="Calibri" panose="020F0502020204030204" pitchFamily="34" charset="0"/>
              </a:rPr>
              <a:t>(</a:t>
            </a:r>
          </a:p>
          <a:p>
            <a:pPr algn="l"/>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err="1">
                <a:solidFill>
                  <a:schemeClr val="bg1"/>
                </a:solidFill>
                <a:latin typeface="Calibri" panose="020F0502020204030204" pitchFamily="34" charset="0"/>
                <a:cs typeface="Calibri" panose="020F0502020204030204" pitchFamily="34" charset="0"/>
              </a:rPr>
              <a:t>provisioning_host</a:t>
            </a:r>
            <a:r>
              <a:rPr kumimoji="1" lang="en-US" altLang="ja-JP" sz="1600" dirty="0">
                <a:solidFill>
                  <a:schemeClr val="bg1"/>
                </a:solidFill>
                <a:latin typeface="Calibri" panose="020F0502020204030204" pitchFamily="34" charset="0"/>
                <a:cs typeface="Calibri" panose="020F0502020204030204" pitchFamily="34" charset="0"/>
              </a:rPr>
              <a:t>=</a:t>
            </a:r>
            <a:r>
              <a:rPr kumimoji="1" lang="en-US" altLang="ja-JP" sz="1600" dirty="0" err="1">
                <a:solidFill>
                  <a:schemeClr val="bg1"/>
                </a:solidFill>
                <a:latin typeface="Calibri" panose="020F0502020204030204" pitchFamily="34" charset="0"/>
                <a:cs typeface="Calibri" panose="020F0502020204030204" pitchFamily="34" charset="0"/>
              </a:rPr>
              <a:t>provisioning_host</a:t>
            </a:r>
            <a:r>
              <a:rPr kumimoji="1" lang="en-US" altLang="ja-JP" sz="1600" dirty="0">
                <a:solidFill>
                  <a:schemeClr val="bg1"/>
                </a:solidFill>
                <a:latin typeface="Calibri" panose="020F0502020204030204" pitchFamily="34" charset="0"/>
                <a:cs typeface="Calibri" panose="020F0502020204030204" pitchFamily="34" charset="0"/>
              </a:rPr>
              <a:t>,</a:t>
            </a:r>
          </a:p>
          <a:p>
            <a:pPr algn="l"/>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err="1">
                <a:solidFill>
                  <a:schemeClr val="bg1"/>
                </a:solidFill>
                <a:latin typeface="Calibri" panose="020F0502020204030204" pitchFamily="34" charset="0"/>
                <a:cs typeface="Calibri" panose="020F0502020204030204" pitchFamily="34" charset="0"/>
              </a:rPr>
              <a:t>registration_id</a:t>
            </a:r>
            <a:r>
              <a:rPr kumimoji="1" lang="en-US" altLang="ja-JP" sz="1600" dirty="0">
                <a:solidFill>
                  <a:schemeClr val="bg1"/>
                </a:solidFill>
                <a:latin typeface="Calibri" panose="020F0502020204030204" pitchFamily="34" charset="0"/>
                <a:cs typeface="Calibri" panose="020F0502020204030204" pitchFamily="34" charset="0"/>
              </a:rPr>
              <a:t>=</a:t>
            </a:r>
            <a:r>
              <a:rPr kumimoji="1" lang="en-US" altLang="ja-JP" sz="1600" dirty="0" err="1">
                <a:solidFill>
                  <a:schemeClr val="bg1"/>
                </a:solidFill>
                <a:latin typeface="Calibri" panose="020F0502020204030204" pitchFamily="34" charset="0"/>
                <a:cs typeface="Calibri" panose="020F0502020204030204" pitchFamily="34" charset="0"/>
              </a:rPr>
              <a:t>registration_id</a:t>
            </a:r>
            <a:r>
              <a:rPr kumimoji="1" lang="en-US" altLang="ja-JP" sz="1600" dirty="0">
                <a:solidFill>
                  <a:schemeClr val="bg1"/>
                </a:solidFill>
                <a:latin typeface="Calibri" panose="020F0502020204030204" pitchFamily="34" charset="0"/>
                <a:cs typeface="Calibri" panose="020F0502020204030204" pitchFamily="34" charset="0"/>
              </a:rPr>
              <a:t>,</a:t>
            </a:r>
          </a:p>
          <a:p>
            <a:pPr algn="l"/>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err="1">
                <a:solidFill>
                  <a:schemeClr val="bg1"/>
                </a:solidFill>
                <a:latin typeface="Calibri" panose="020F0502020204030204" pitchFamily="34" charset="0"/>
                <a:cs typeface="Calibri" panose="020F0502020204030204" pitchFamily="34" charset="0"/>
              </a:rPr>
              <a:t>id_scope</a:t>
            </a:r>
            <a:r>
              <a:rPr kumimoji="1" lang="en-US" altLang="ja-JP" sz="1600" dirty="0">
                <a:solidFill>
                  <a:schemeClr val="bg1"/>
                </a:solidFill>
                <a:latin typeface="Calibri" panose="020F0502020204030204" pitchFamily="34" charset="0"/>
                <a:cs typeface="Calibri" panose="020F0502020204030204" pitchFamily="34" charset="0"/>
              </a:rPr>
              <a:t>=</a:t>
            </a:r>
            <a:r>
              <a:rPr kumimoji="1" lang="en-US" altLang="ja-JP" sz="1600" dirty="0" err="1">
                <a:solidFill>
                  <a:schemeClr val="bg1"/>
                </a:solidFill>
                <a:latin typeface="Calibri" panose="020F0502020204030204" pitchFamily="34" charset="0"/>
                <a:cs typeface="Calibri" panose="020F0502020204030204" pitchFamily="34" charset="0"/>
              </a:rPr>
              <a:t>id_scope</a:t>
            </a:r>
            <a:r>
              <a:rPr kumimoji="1" lang="en-US" altLang="ja-JP" sz="1600" dirty="0">
                <a:solidFill>
                  <a:schemeClr val="bg1"/>
                </a:solidFill>
                <a:latin typeface="Calibri" panose="020F0502020204030204" pitchFamily="34" charset="0"/>
                <a:cs typeface="Calibri" panose="020F0502020204030204" pitchFamily="34" charset="0"/>
              </a:rPr>
              <a:t>,</a:t>
            </a:r>
          </a:p>
          <a:p>
            <a:pPr algn="l"/>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a:solidFill>
                  <a:srgbClr val="FF0000"/>
                </a:solidFill>
                <a:latin typeface="Calibri" panose="020F0502020204030204" pitchFamily="34" charset="0"/>
                <a:cs typeface="Calibri" panose="020F0502020204030204" pitchFamily="34" charset="0"/>
              </a:rPr>
              <a:t>x509=x509</a:t>
            </a:r>
            <a:r>
              <a:rPr kumimoji="1" lang="en-US" altLang="ja-JP" sz="1600" dirty="0">
                <a:solidFill>
                  <a:schemeClr val="bg1"/>
                </a:solidFill>
                <a:latin typeface="Calibri" panose="020F0502020204030204" pitchFamily="34" charset="0"/>
                <a:cs typeface="Calibri" panose="020F0502020204030204" pitchFamily="34" charset="0"/>
              </a:rPr>
              <a:t>,</a:t>
            </a:r>
          </a:p>
          <a:p>
            <a:pPr algn="l"/>
            <a:r>
              <a:rPr kumimoji="1" lang="en-US" altLang="ja-JP" sz="1600" dirty="0">
                <a:solidFill>
                  <a:schemeClr val="bg1"/>
                </a:solidFill>
                <a:latin typeface="Calibri" panose="020F0502020204030204" pitchFamily="34" charset="0"/>
                <a:cs typeface="Calibri" panose="020F0502020204030204" pitchFamily="34" charset="0"/>
              </a:rPr>
              <a:t>    )</a:t>
            </a:r>
            <a:endParaRPr kumimoji="1" lang="ja-JP" altLang="en-US" sz="1600" dirty="0" err="1">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64C68E0-2CD8-416D-BEEE-1C55FA0BB53D}"/>
              </a:ext>
            </a:extLst>
          </p:cNvPr>
          <p:cNvSpPr txBox="1"/>
          <p:nvPr/>
        </p:nvSpPr>
        <p:spPr>
          <a:xfrm>
            <a:off x="840929" y="3766490"/>
            <a:ext cx="1663732"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After</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793895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DB2D8A-0E05-46CE-9F16-75C7DB711CEE}"/>
              </a:ext>
            </a:extLst>
          </p:cNvPr>
          <p:cNvPicPr>
            <a:picLocks noChangeAspect="1"/>
          </p:cNvPicPr>
          <p:nvPr/>
        </p:nvPicPr>
        <p:blipFill>
          <a:blip r:embed="rId2"/>
          <a:stretch>
            <a:fillRect/>
          </a:stretch>
        </p:blipFill>
        <p:spPr>
          <a:xfrm>
            <a:off x="1145237" y="1743575"/>
            <a:ext cx="8487960" cy="1657581"/>
          </a:xfrm>
          <a:prstGeom prst="rect">
            <a:avLst/>
          </a:prstGeom>
        </p:spPr>
      </p:pic>
      <p:sp>
        <p:nvSpPr>
          <p:cNvPr id="2" name="Title 1">
            <a:extLst>
              <a:ext uri="{FF2B5EF4-FFF2-40B4-BE49-F238E27FC236}">
                <a16:creationId xmlns:a16="http://schemas.microsoft.com/office/drawing/2014/main" id="{BD25F686-A425-4DF1-B233-4F3D5460454D}"/>
              </a:ext>
            </a:extLst>
          </p:cNvPr>
          <p:cNvSpPr>
            <a:spLocks noGrp="1"/>
          </p:cNvSpPr>
          <p:nvPr>
            <p:ph type="title"/>
          </p:nvPr>
        </p:nvSpPr>
        <p:spPr/>
        <p:txBody>
          <a:bodyPr/>
          <a:lstStyle/>
          <a:p>
            <a:r>
              <a:rPr lang="en-US" altLang="ja-JP" dirty="0"/>
              <a:t>Python Programing</a:t>
            </a:r>
            <a:endParaRPr kumimoji="1" lang="ja-JP" altLang="en-US" dirty="0"/>
          </a:p>
        </p:txBody>
      </p:sp>
      <p:sp>
        <p:nvSpPr>
          <p:cNvPr id="4" name="TextBox 3">
            <a:extLst>
              <a:ext uri="{FF2B5EF4-FFF2-40B4-BE49-F238E27FC236}">
                <a16:creationId xmlns:a16="http://schemas.microsoft.com/office/drawing/2014/main" id="{8C93B91A-FEE8-48EE-8D7A-995C14C6B8B6}"/>
              </a:ext>
            </a:extLst>
          </p:cNvPr>
          <p:cNvSpPr txBox="1"/>
          <p:nvPr/>
        </p:nvSpPr>
        <p:spPr>
          <a:xfrm>
            <a:off x="588263" y="1138823"/>
            <a:ext cx="499607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Modify </a:t>
            </a:r>
            <a:r>
              <a:rPr kumimoji="1" lang="en-US" altLang="ja-JP" sz="1600" dirty="0" err="1">
                <a:solidFill>
                  <a:srgbClr val="0070C0"/>
                </a:solidFill>
                <a:latin typeface="Calibri" panose="020F0502020204030204" pitchFamily="34" charset="0"/>
                <a:cs typeface="Calibri" panose="020F0502020204030204" pitchFamily="34" charset="0"/>
              </a:rPr>
              <a:t>provision_device</a:t>
            </a:r>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highlight>
                  <a:srgbClr val="FFFF00"/>
                </a:highlight>
                <a:latin typeface="Calibri" panose="020F0502020204030204" pitchFamily="34" charset="0"/>
                <a:cs typeface="Calibri" panose="020F0502020204030204" pitchFamily="34" charset="0"/>
              </a:rPr>
              <a:t>symmetric_key</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rPr>
              <a:t> </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sym typeface="Wingdings" panose="05000000000000000000" pitchFamily="2" charset="2"/>
              </a:rPr>
              <a:t> x509</a:t>
            </a:r>
            <a:r>
              <a:rPr kumimoji="1" lang="en-US" altLang="ja-JP" sz="1600" dirty="0">
                <a:solidFill>
                  <a:srgbClr val="0070C0"/>
                </a:solidFill>
                <a:latin typeface="Calibri" panose="020F0502020204030204" pitchFamily="34" charset="0"/>
                <a:cs typeface="Calibri" panose="020F0502020204030204" pitchFamily="34" charset="0"/>
                <a:sym typeface="Wingdings" panose="05000000000000000000" pitchFamily="2" charset="2"/>
              </a:rPr>
              <a: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3AFCBC5-13A8-45BD-B609-88849B8730EE}"/>
              </a:ext>
            </a:extLst>
          </p:cNvPr>
          <p:cNvSpPr txBox="1"/>
          <p:nvPr/>
        </p:nvSpPr>
        <p:spPr>
          <a:xfrm>
            <a:off x="840929" y="1389558"/>
            <a:ext cx="1024835"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Original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8CCDC903-6EE3-44E8-B3D8-308BDA600BB9}"/>
              </a:ext>
            </a:extLst>
          </p:cNvPr>
          <p:cNvSpPr/>
          <p:nvPr/>
        </p:nvSpPr>
        <p:spPr bwMode="auto">
          <a:xfrm>
            <a:off x="2450778" y="2225806"/>
            <a:ext cx="5412134" cy="236589"/>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7D2D283D-2C2B-490A-8BDB-1C5BC0325896}"/>
              </a:ext>
            </a:extLst>
          </p:cNvPr>
          <p:cNvSpPr txBox="1"/>
          <p:nvPr/>
        </p:nvSpPr>
        <p:spPr>
          <a:xfrm>
            <a:off x="785127" y="3582240"/>
            <a:ext cx="1024835"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After</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D874B432-CDFB-46B3-8A2D-C52852D1AD67}"/>
              </a:ext>
            </a:extLst>
          </p:cNvPr>
          <p:cNvSpPr/>
          <p:nvPr/>
        </p:nvSpPr>
        <p:spPr bwMode="auto">
          <a:xfrm>
            <a:off x="6939722" y="2827130"/>
            <a:ext cx="1214782" cy="236589"/>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763AC388-6572-4080-B409-B61D2DE3BC4E}"/>
              </a:ext>
            </a:extLst>
          </p:cNvPr>
          <p:cNvSpPr txBox="1"/>
          <p:nvPr/>
        </p:nvSpPr>
        <p:spPr>
          <a:xfrm>
            <a:off x="1455530" y="3828461"/>
            <a:ext cx="7867374" cy="2462213"/>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id_scope</a:t>
            </a:r>
            <a:r>
              <a:rPr kumimoji="1" lang="en-US" altLang="ja-JP" sz="1600" dirty="0">
                <a:latin typeface="Calibri" panose="020F0502020204030204" pitchFamily="34" charset="0"/>
                <a:cs typeface="Calibri" panose="020F0502020204030204" pitchFamily="34" charset="0"/>
              </a:rPr>
              <a:t> = </a:t>
            </a:r>
            <a:r>
              <a:rPr kumimoji="1" lang="en-US" altLang="ja-JP" sz="1600" dirty="0" err="1">
                <a:latin typeface="Calibri" panose="020F0502020204030204" pitchFamily="34" charset="0"/>
                <a:cs typeface="Calibri" panose="020F0502020204030204" pitchFamily="34" charset="0"/>
              </a:rPr>
              <a:t>os.getenv</a:t>
            </a:r>
            <a:r>
              <a:rPr kumimoji="1" lang="en-US" altLang="ja-JP" sz="1600" dirty="0">
                <a:latin typeface="Calibri" panose="020F0502020204030204" pitchFamily="34" charset="0"/>
                <a:cs typeface="Calibri" panose="020F0502020204030204" pitchFamily="34" charset="0"/>
              </a:rPr>
              <a:t>("IOTHUB_DEVICE_DPS_ID_SCOPE")</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registration_id</a:t>
            </a:r>
            <a:r>
              <a:rPr kumimoji="1" lang="en-US" altLang="ja-JP" sz="1600" dirty="0">
                <a:latin typeface="Calibri" panose="020F0502020204030204" pitchFamily="34" charset="0"/>
                <a:cs typeface="Calibri" panose="020F0502020204030204" pitchFamily="34" charset="0"/>
              </a:rPr>
              <a:t> = </a:t>
            </a:r>
            <a:r>
              <a:rPr kumimoji="1" lang="en-US" altLang="ja-JP" sz="1600" dirty="0" err="1">
                <a:latin typeface="Calibri" panose="020F0502020204030204" pitchFamily="34" charset="0"/>
                <a:cs typeface="Calibri" panose="020F0502020204030204" pitchFamily="34" charset="0"/>
              </a:rPr>
              <a:t>os.getenv</a:t>
            </a:r>
            <a:r>
              <a:rPr kumimoji="1" lang="en-US" altLang="ja-JP" sz="1600" dirty="0">
                <a:latin typeface="Calibri" panose="020F0502020204030204" pitchFamily="34" charset="0"/>
                <a:cs typeface="Calibri" panose="020F0502020204030204" pitchFamily="34" charset="0"/>
              </a:rPr>
              <a:t>("IOTHUB_DEVICE_DPS_DEVICE_ID")</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a:highlight>
                  <a:srgbClr val="FFFF00"/>
                </a:highlight>
                <a:latin typeface="Calibri" panose="020F0502020204030204" pitchFamily="34" charset="0"/>
                <a:cs typeface="Calibri" panose="020F0502020204030204" pitchFamily="34" charset="0"/>
              </a:rPr>
              <a:t>x509</a:t>
            </a:r>
            <a:r>
              <a:rPr kumimoji="1" lang="en-US" altLang="ja-JP" sz="1600" dirty="0">
                <a:latin typeface="Calibri" panose="020F0502020204030204" pitchFamily="34" charset="0"/>
                <a:cs typeface="Calibri" panose="020F0502020204030204" pitchFamily="34" charset="0"/>
              </a:rPr>
              <a:t> = X509(</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cert_file</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os.getenv</a:t>
            </a:r>
            <a:r>
              <a:rPr kumimoji="1" lang="en-US" altLang="ja-JP" sz="1600" dirty="0">
                <a:latin typeface="Calibri" panose="020F0502020204030204" pitchFamily="34" charset="0"/>
                <a:cs typeface="Calibri" panose="020F0502020204030204" pitchFamily="34" charset="0"/>
              </a:rPr>
              <a:t>("IOTHUB_DEVICE_X509_CERT"),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key_file</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os.getenv</a:t>
            </a:r>
            <a:r>
              <a:rPr kumimoji="1" lang="en-US" altLang="ja-JP" sz="1600" dirty="0">
                <a:latin typeface="Calibri" panose="020F0502020204030204" pitchFamily="34" charset="0"/>
                <a:cs typeface="Calibri" panose="020F0502020204030204" pitchFamily="34" charset="0"/>
              </a:rPr>
              <a:t>("IOTHUB_DEVICE_X509_KEY"),</a:t>
            </a:r>
          </a:p>
          <a:p>
            <a:pPr algn="l"/>
            <a:r>
              <a:rPr kumimoji="1" lang="en-US" altLang="ja-JP" sz="1600" dirty="0">
                <a:latin typeface="Calibri" panose="020F0502020204030204" pitchFamily="34" charset="0"/>
                <a:cs typeface="Calibri" panose="020F0502020204030204" pitchFamily="34" charset="0"/>
              </a:rPr>
              <a:t>        )</a:t>
            </a:r>
          </a:p>
          <a:p>
            <a:pPr algn="l"/>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registration_result</a:t>
            </a:r>
            <a:r>
              <a:rPr kumimoji="1" lang="en-US" altLang="ja-JP" sz="1600" dirty="0">
                <a:latin typeface="Calibri" panose="020F0502020204030204" pitchFamily="34" charset="0"/>
                <a:cs typeface="Calibri" panose="020F0502020204030204" pitchFamily="34" charset="0"/>
              </a:rPr>
              <a:t> = await </a:t>
            </a:r>
            <a:r>
              <a:rPr kumimoji="1" lang="en-US" altLang="ja-JP" sz="1600" dirty="0" err="1">
                <a:latin typeface="Calibri" panose="020F0502020204030204" pitchFamily="34" charset="0"/>
                <a:cs typeface="Calibri" panose="020F0502020204030204" pitchFamily="34" charset="0"/>
              </a:rPr>
              <a:t>provision_device</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provisioning_host</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id_scope</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registration_id</a:t>
            </a:r>
            <a:r>
              <a:rPr kumimoji="1" lang="en-US" altLang="ja-JP" sz="1600" dirty="0">
                <a:latin typeface="Calibri" panose="020F0502020204030204" pitchFamily="34" charset="0"/>
                <a:cs typeface="Calibri" panose="020F0502020204030204" pitchFamily="34" charset="0"/>
              </a:rPr>
              <a:t>, </a:t>
            </a:r>
            <a:r>
              <a:rPr kumimoji="1" lang="en-US" altLang="ja-JP" sz="1600" dirty="0">
                <a:highlight>
                  <a:srgbClr val="FFFF00"/>
                </a:highlight>
                <a:latin typeface="Calibri" panose="020F0502020204030204" pitchFamily="34" charset="0"/>
                <a:cs typeface="Calibri" panose="020F0502020204030204" pitchFamily="34" charset="0"/>
              </a:rPr>
              <a:t>x509</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model_id</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endParaRPr kumimoji="1" lang="ja-JP" altLang="en-US" sz="1600" dirty="0" err="1">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45AF4B79-BA6F-43E1-A244-AD59A43282AA}"/>
              </a:ext>
            </a:extLst>
          </p:cNvPr>
          <p:cNvSpPr/>
          <p:nvPr/>
        </p:nvSpPr>
        <p:spPr bwMode="auto">
          <a:xfrm>
            <a:off x="1809962" y="4329043"/>
            <a:ext cx="4542247" cy="96740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1878EACF-1FE2-46A5-8B87-D997CD6C2200}"/>
              </a:ext>
            </a:extLst>
          </p:cNvPr>
          <p:cNvSpPr/>
          <p:nvPr/>
        </p:nvSpPr>
        <p:spPr bwMode="auto">
          <a:xfrm>
            <a:off x="5658678" y="5760278"/>
            <a:ext cx="437322" cy="27387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403359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D7AA-7FC9-4082-985E-61175FF982EC}"/>
              </a:ext>
            </a:extLst>
          </p:cNvPr>
          <p:cNvSpPr>
            <a:spLocks noGrp="1"/>
          </p:cNvSpPr>
          <p:nvPr>
            <p:ph type="title"/>
          </p:nvPr>
        </p:nvSpPr>
        <p:spPr/>
        <p:txBody>
          <a:bodyPr/>
          <a:lstStyle/>
          <a:p>
            <a:r>
              <a:rPr lang="en-US" altLang="ja-JP" dirty="0"/>
              <a:t>Python Programing</a:t>
            </a:r>
            <a:endParaRPr kumimoji="1" lang="ja-JP" altLang="en-US" dirty="0"/>
          </a:p>
        </p:txBody>
      </p:sp>
      <p:pic>
        <p:nvPicPr>
          <p:cNvPr id="4" name="Picture 3">
            <a:extLst>
              <a:ext uri="{FF2B5EF4-FFF2-40B4-BE49-F238E27FC236}">
                <a16:creationId xmlns:a16="http://schemas.microsoft.com/office/drawing/2014/main" id="{30120793-C94F-42A7-B1B4-AEFCD29EA62B}"/>
              </a:ext>
            </a:extLst>
          </p:cNvPr>
          <p:cNvPicPr>
            <a:picLocks noChangeAspect="1"/>
          </p:cNvPicPr>
          <p:nvPr/>
        </p:nvPicPr>
        <p:blipFill>
          <a:blip r:embed="rId2"/>
          <a:stretch>
            <a:fillRect/>
          </a:stretch>
        </p:blipFill>
        <p:spPr>
          <a:xfrm>
            <a:off x="1401248" y="1868310"/>
            <a:ext cx="7507151" cy="2432536"/>
          </a:xfrm>
          <a:prstGeom prst="rect">
            <a:avLst/>
          </a:prstGeom>
        </p:spPr>
      </p:pic>
      <p:sp>
        <p:nvSpPr>
          <p:cNvPr id="6" name="TextBox 5">
            <a:extLst>
              <a:ext uri="{FF2B5EF4-FFF2-40B4-BE49-F238E27FC236}">
                <a16:creationId xmlns:a16="http://schemas.microsoft.com/office/drawing/2014/main" id="{116B2700-75DE-4786-BADD-F5BA5E829D8C}"/>
              </a:ext>
            </a:extLst>
          </p:cNvPr>
          <p:cNvSpPr txBox="1"/>
          <p:nvPr/>
        </p:nvSpPr>
        <p:spPr>
          <a:xfrm>
            <a:off x="588263" y="1138823"/>
            <a:ext cx="499607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Modify </a:t>
            </a:r>
            <a:r>
              <a:rPr kumimoji="1" lang="en-US" altLang="ja-JP" sz="1600" dirty="0" err="1">
                <a:solidFill>
                  <a:srgbClr val="0070C0"/>
                </a:solidFill>
                <a:latin typeface="Calibri" panose="020F0502020204030204" pitchFamily="34" charset="0"/>
                <a:cs typeface="Calibri" panose="020F0502020204030204" pitchFamily="34" charset="0"/>
              </a:rPr>
              <a:t>provision_device</a:t>
            </a:r>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highlight>
                  <a:srgbClr val="FFFF00"/>
                </a:highlight>
                <a:latin typeface="Calibri" panose="020F0502020204030204" pitchFamily="34" charset="0"/>
                <a:cs typeface="Calibri" panose="020F0502020204030204" pitchFamily="34" charset="0"/>
              </a:rPr>
              <a:t>symmetric_key</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rPr>
              <a:t> </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sym typeface="Wingdings" panose="05000000000000000000" pitchFamily="2" charset="2"/>
              </a:rPr>
              <a:t> x509</a:t>
            </a:r>
            <a:r>
              <a:rPr kumimoji="1" lang="en-US" altLang="ja-JP" sz="1600" dirty="0">
                <a:solidFill>
                  <a:srgbClr val="0070C0"/>
                </a:solidFill>
                <a:latin typeface="Calibri" panose="020F0502020204030204" pitchFamily="34" charset="0"/>
                <a:cs typeface="Calibri" panose="020F0502020204030204" pitchFamily="34" charset="0"/>
                <a:sym typeface="Wingdings" panose="05000000000000000000" pitchFamily="2" charset="2"/>
              </a:rPr>
              <a: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28CECA6-47DD-4C3C-B786-F9417F6AD6C4}"/>
              </a:ext>
            </a:extLst>
          </p:cNvPr>
          <p:cNvSpPr txBox="1"/>
          <p:nvPr/>
        </p:nvSpPr>
        <p:spPr>
          <a:xfrm>
            <a:off x="840929" y="1389558"/>
            <a:ext cx="1024835"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Original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E0233F6-9CFA-4DE1-A47F-DA0433207E6B}"/>
              </a:ext>
            </a:extLst>
          </p:cNvPr>
          <p:cNvSpPr txBox="1"/>
          <p:nvPr/>
        </p:nvSpPr>
        <p:spPr>
          <a:xfrm>
            <a:off x="2332384" y="4717774"/>
            <a:ext cx="6793948" cy="1477328"/>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device_client</a:t>
            </a:r>
            <a:r>
              <a:rPr kumimoji="1" lang="en-US" altLang="ja-JP" sz="1600" dirty="0">
                <a:latin typeface="Calibri" panose="020F0502020204030204" pitchFamily="34" charset="0"/>
                <a:cs typeface="Calibri" panose="020F0502020204030204" pitchFamily="34" charset="0"/>
              </a:rPr>
              <a:t> = IoTHubDeviceClient.create_from_</a:t>
            </a:r>
            <a:r>
              <a:rPr kumimoji="1" lang="en-US" altLang="ja-JP" sz="1600" dirty="0">
                <a:solidFill>
                  <a:srgbClr val="FF0000"/>
                </a:solidFill>
                <a:latin typeface="Calibri" panose="020F0502020204030204" pitchFamily="34" charset="0"/>
                <a:cs typeface="Calibri" panose="020F0502020204030204" pitchFamily="34" charset="0"/>
              </a:rPr>
              <a:t>x509_certificate</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FF0000"/>
                </a:solidFill>
                <a:latin typeface="Calibri" panose="020F0502020204030204" pitchFamily="34" charset="0"/>
                <a:cs typeface="Calibri" panose="020F0502020204030204" pitchFamily="34" charset="0"/>
              </a:rPr>
              <a:t>x509=x509</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hostname=</a:t>
            </a:r>
            <a:r>
              <a:rPr kumimoji="1" lang="en-US" altLang="ja-JP" sz="1600" dirty="0" err="1">
                <a:latin typeface="Calibri" panose="020F0502020204030204" pitchFamily="34" charset="0"/>
                <a:cs typeface="Calibri" panose="020F0502020204030204" pitchFamily="34" charset="0"/>
              </a:rPr>
              <a:t>registration_result.registration_state.assigned_hub</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device_id</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registration_result.registration_state.device_id</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product_info</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model_id</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endParaRPr kumimoji="1" lang="ja-JP" altLang="en-US" sz="160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8237F8F-7AE6-4396-A178-DB6BB7B88C58}"/>
              </a:ext>
            </a:extLst>
          </p:cNvPr>
          <p:cNvSpPr txBox="1"/>
          <p:nvPr/>
        </p:nvSpPr>
        <p:spPr>
          <a:xfrm>
            <a:off x="888830" y="4300846"/>
            <a:ext cx="1024835"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After</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75FEB8-9584-4E9B-AE04-721A5FE943F1}"/>
              </a:ext>
            </a:extLst>
          </p:cNvPr>
          <p:cNvSpPr/>
          <p:nvPr/>
        </p:nvSpPr>
        <p:spPr bwMode="auto">
          <a:xfrm>
            <a:off x="2809461" y="2827130"/>
            <a:ext cx="5760278" cy="1197113"/>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365238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DD41E-6547-4E52-909C-FC20DFED31E4}"/>
              </a:ext>
            </a:extLst>
          </p:cNvPr>
          <p:cNvSpPr>
            <a:spLocks noGrp="1"/>
          </p:cNvSpPr>
          <p:nvPr>
            <p:ph type="title"/>
          </p:nvPr>
        </p:nvSpPr>
        <p:spPr/>
        <p:txBody>
          <a:bodyPr/>
          <a:lstStyle/>
          <a:p>
            <a:r>
              <a:rPr lang="en-US" altLang="ja-JP" dirty="0"/>
              <a:t>Python Programing</a:t>
            </a:r>
            <a:endParaRPr kumimoji="1" lang="ja-JP" altLang="en-US" dirty="0"/>
          </a:p>
        </p:txBody>
      </p:sp>
      <p:sp>
        <p:nvSpPr>
          <p:cNvPr id="6" name="TextBox 5">
            <a:extLst>
              <a:ext uri="{FF2B5EF4-FFF2-40B4-BE49-F238E27FC236}">
                <a16:creationId xmlns:a16="http://schemas.microsoft.com/office/drawing/2014/main" id="{1CAD6631-3193-42BB-BAEC-4A1C9CF28ED5}"/>
              </a:ext>
            </a:extLst>
          </p:cNvPr>
          <p:cNvSpPr txBox="1"/>
          <p:nvPr/>
        </p:nvSpPr>
        <p:spPr>
          <a:xfrm>
            <a:off x="756583" y="2770876"/>
            <a:ext cx="88655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Original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D6525521-7C58-44D3-A8F4-D831121D899E}"/>
              </a:ext>
            </a:extLst>
          </p:cNvPr>
          <p:cNvPicPr>
            <a:picLocks noChangeAspect="1"/>
          </p:cNvPicPr>
          <p:nvPr/>
        </p:nvPicPr>
        <p:blipFill>
          <a:blip r:embed="rId2"/>
          <a:stretch>
            <a:fillRect/>
          </a:stretch>
        </p:blipFill>
        <p:spPr>
          <a:xfrm>
            <a:off x="756583" y="3069035"/>
            <a:ext cx="8009012" cy="3662765"/>
          </a:xfrm>
          <a:prstGeom prst="rect">
            <a:avLst/>
          </a:prstGeom>
        </p:spPr>
      </p:pic>
      <p:pic>
        <p:nvPicPr>
          <p:cNvPr id="10" name="Picture 9" descr="Icon&#10;&#10;Description automatically generated">
            <a:extLst>
              <a:ext uri="{FF2B5EF4-FFF2-40B4-BE49-F238E27FC236}">
                <a16:creationId xmlns:a16="http://schemas.microsoft.com/office/drawing/2014/main" id="{04D02E3C-7727-42CE-AB10-14CE5B262E61}"/>
              </a:ext>
            </a:extLst>
          </p:cNvPr>
          <p:cNvPicPr>
            <a:picLocks noChangeAspect="1"/>
          </p:cNvPicPr>
          <p:nvPr/>
        </p:nvPicPr>
        <p:blipFill>
          <a:blip r:embed="rId3"/>
          <a:stretch>
            <a:fillRect/>
          </a:stretch>
        </p:blipFill>
        <p:spPr>
          <a:xfrm>
            <a:off x="10002796" y="1599197"/>
            <a:ext cx="641942" cy="670933"/>
          </a:xfrm>
          <a:prstGeom prst="rect">
            <a:avLst/>
          </a:prstGeom>
        </p:spPr>
      </p:pic>
      <p:sp>
        <p:nvSpPr>
          <p:cNvPr id="12" name="TextBox 11">
            <a:extLst>
              <a:ext uri="{FF2B5EF4-FFF2-40B4-BE49-F238E27FC236}">
                <a16:creationId xmlns:a16="http://schemas.microsoft.com/office/drawing/2014/main" id="{6B52F226-E8AD-4F65-9278-773B484CAD3E}"/>
              </a:ext>
            </a:extLst>
          </p:cNvPr>
          <p:cNvSpPr txBox="1"/>
          <p:nvPr/>
        </p:nvSpPr>
        <p:spPr>
          <a:xfrm>
            <a:off x="8077243" y="329797"/>
            <a:ext cx="2370738" cy="276999"/>
          </a:xfrm>
          <a:prstGeom prst="rect">
            <a:avLst/>
          </a:prstGeom>
          <a:noFill/>
        </p:spPr>
        <p:txBody>
          <a:bodyPr wrap="square" lIns="0" tIns="0" rIns="0" bIns="0" rtlCol="0">
            <a:spAutoFit/>
          </a:bodyPr>
          <a:lstStyle/>
          <a:p>
            <a:pPr algn="l"/>
            <a:r>
              <a:rPr kumimoji="1" lang="en-US" altLang="ja-JP" sz="1800" dirty="0">
                <a:solidFill>
                  <a:srgbClr val="0070C0"/>
                </a:solidFill>
                <a:latin typeface="Calibri" panose="020F0502020204030204" pitchFamily="34" charset="0"/>
                <a:cs typeface="Calibri" panose="020F0502020204030204" pitchFamily="34" charset="0"/>
              </a:rPr>
              <a:t>Original DTDL model</a:t>
            </a:r>
            <a:endParaRPr kumimoji="1" lang="ja-JP" altLang="en-US" sz="1800" dirty="0">
              <a:solidFill>
                <a:srgbClr val="0070C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0E0710CA-10DC-48CB-A021-A65E5419E5FE}"/>
              </a:ext>
            </a:extLst>
          </p:cNvPr>
          <p:cNvSpPr txBox="1"/>
          <p:nvPr/>
        </p:nvSpPr>
        <p:spPr>
          <a:xfrm>
            <a:off x="10049842" y="832803"/>
            <a:ext cx="1572084" cy="443198"/>
          </a:xfrm>
          <a:prstGeom prst="rect">
            <a:avLst/>
          </a:prstGeom>
          <a:noFill/>
          <a:ln>
            <a:solidFill>
              <a:srgbClr val="0070C0"/>
            </a:solidFill>
          </a:ln>
        </p:spPr>
        <p:txBody>
          <a:bodyPr wrap="square" lIns="0" tIns="0" rIns="0" bIns="0" rtlCol="0">
            <a:spAutoFit/>
          </a:bodyPr>
          <a:lstStyle/>
          <a:p>
            <a:pPr algn="ctr">
              <a:lnSpc>
                <a:spcPct val="90000"/>
              </a:lnSpc>
            </a:pPr>
            <a:r>
              <a:rPr kumimoji="1" lang="en-US" altLang="ja-JP" sz="1600" dirty="0">
                <a:solidFill>
                  <a:srgbClr val="0070C0"/>
                </a:solidFill>
                <a:latin typeface="Calibri" panose="020F0502020204030204" pitchFamily="34" charset="0"/>
                <a:cs typeface="Calibri" panose="020F0502020204030204" pitchFamily="34" charset="0"/>
              </a:rPr>
              <a:t>Thermostat </a:t>
            </a:r>
          </a:p>
          <a:p>
            <a:pPr algn="ctr">
              <a:lnSpc>
                <a:spcPct val="90000"/>
              </a:lnSpc>
            </a:pPr>
            <a:r>
              <a:rPr kumimoji="1" lang="en-US" altLang="ja-JP" sz="1600" dirty="0">
                <a:solidFill>
                  <a:srgbClr val="0070C0"/>
                </a:solidFill>
                <a:latin typeface="Calibri" panose="020F0502020204030204" pitchFamily="34" charset="0"/>
                <a:cs typeface="Calibri" panose="020F0502020204030204" pitchFamily="34" charset="0"/>
              </a:rPr>
              <a:t>Controller</a:t>
            </a:r>
            <a:endParaRPr kumimoji="1" lang="ja-JP" altLang="en-US" sz="1600" dirty="0">
              <a:solidFill>
                <a:srgbClr val="0070C0"/>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C5BBD8E2-0444-4088-BF68-701256D1B1E7}"/>
              </a:ext>
            </a:extLst>
          </p:cNvPr>
          <p:cNvSpPr/>
          <p:nvPr/>
        </p:nvSpPr>
        <p:spPr bwMode="auto">
          <a:xfrm>
            <a:off x="8123583" y="608296"/>
            <a:ext cx="3751767" cy="2108322"/>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pic>
        <p:nvPicPr>
          <p:cNvPr id="18" name="Picture 17" descr="Icon&#10;&#10;Description automatically generated">
            <a:extLst>
              <a:ext uri="{FF2B5EF4-FFF2-40B4-BE49-F238E27FC236}">
                <a16:creationId xmlns:a16="http://schemas.microsoft.com/office/drawing/2014/main" id="{B5AF1B7A-94AA-4B4C-AD14-4719628F65BB}"/>
              </a:ext>
            </a:extLst>
          </p:cNvPr>
          <p:cNvPicPr>
            <a:picLocks noChangeAspect="1"/>
          </p:cNvPicPr>
          <p:nvPr/>
        </p:nvPicPr>
        <p:blipFill>
          <a:blip r:embed="rId3"/>
          <a:stretch>
            <a:fillRect/>
          </a:stretch>
        </p:blipFill>
        <p:spPr>
          <a:xfrm>
            <a:off x="11065103" y="1580444"/>
            <a:ext cx="641942" cy="670933"/>
          </a:xfrm>
          <a:prstGeom prst="rect">
            <a:avLst/>
          </a:prstGeom>
        </p:spPr>
      </p:pic>
      <p:sp>
        <p:nvSpPr>
          <p:cNvPr id="20" name="TextBox 19">
            <a:extLst>
              <a:ext uri="{FF2B5EF4-FFF2-40B4-BE49-F238E27FC236}">
                <a16:creationId xmlns:a16="http://schemas.microsoft.com/office/drawing/2014/main" id="{0EE967A1-E1D5-470C-88C6-49115DB2D397}"/>
              </a:ext>
            </a:extLst>
          </p:cNvPr>
          <p:cNvSpPr txBox="1"/>
          <p:nvPr/>
        </p:nvSpPr>
        <p:spPr>
          <a:xfrm>
            <a:off x="9911897" y="2299474"/>
            <a:ext cx="964444" cy="193899"/>
          </a:xfrm>
          <a:prstGeom prst="rect">
            <a:avLst/>
          </a:prstGeom>
          <a:no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thermostat1</a:t>
            </a:r>
            <a:endParaRPr kumimoji="1" lang="ja-JP" altLang="en-US" sz="14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D47046B5-B2B2-4F58-8D3E-8C8DA30B7F72}"/>
              </a:ext>
            </a:extLst>
          </p:cNvPr>
          <p:cNvSpPr txBox="1"/>
          <p:nvPr/>
        </p:nvSpPr>
        <p:spPr>
          <a:xfrm>
            <a:off x="10945745" y="2288207"/>
            <a:ext cx="929604" cy="193899"/>
          </a:xfrm>
          <a:prstGeom prst="rect">
            <a:avLst/>
          </a:prstGeom>
          <a:no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thermostat2</a:t>
            </a:r>
            <a:endParaRPr kumimoji="1" lang="ja-JP" altLang="en-US" sz="1400" dirty="0">
              <a:latin typeface="Calibri" panose="020F0502020204030204" pitchFamily="34" charset="0"/>
              <a:cs typeface="Calibri" panose="020F0502020204030204" pitchFamily="34" charset="0"/>
            </a:endParaRPr>
          </a:p>
        </p:txBody>
      </p:sp>
      <p:cxnSp>
        <p:nvCxnSpPr>
          <p:cNvPr id="24" name="Straight Arrow Connector 23">
            <a:extLst>
              <a:ext uri="{FF2B5EF4-FFF2-40B4-BE49-F238E27FC236}">
                <a16:creationId xmlns:a16="http://schemas.microsoft.com/office/drawing/2014/main" id="{564DB3CE-21B6-46EF-AFE4-8C8A39D85068}"/>
              </a:ext>
            </a:extLst>
          </p:cNvPr>
          <p:cNvCxnSpPr>
            <a:cxnSpLocks/>
            <a:endCxn id="10" idx="0"/>
          </p:cNvCxnSpPr>
          <p:nvPr/>
        </p:nvCxnSpPr>
        <p:spPr>
          <a:xfrm flipH="1">
            <a:off x="10323767" y="1263355"/>
            <a:ext cx="320972" cy="335842"/>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18F54D-50F2-4D76-B229-19D3286DF9DC}"/>
              </a:ext>
            </a:extLst>
          </p:cNvPr>
          <p:cNvCxnSpPr>
            <a:cxnSpLocks/>
            <a:endCxn id="18" idx="0"/>
          </p:cNvCxnSpPr>
          <p:nvPr/>
        </p:nvCxnSpPr>
        <p:spPr>
          <a:xfrm>
            <a:off x="11065103" y="1263355"/>
            <a:ext cx="320971" cy="317089"/>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9919380-8C8A-46C0-9D8A-83D5582C488F}"/>
              </a:ext>
            </a:extLst>
          </p:cNvPr>
          <p:cNvSpPr txBox="1"/>
          <p:nvPr/>
        </p:nvSpPr>
        <p:spPr>
          <a:xfrm>
            <a:off x="7859528" y="1121997"/>
            <a:ext cx="1954462" cy="221599"/>
          </a:xfrm>
          <a:prstGeom prst="rect">
            <a:avLst/>
          </a:prstGeom>
          <a:noFill/>
        </p:spPr>
        <p:txBody>
          <a:bodyPr wrap="square" lIns="0" tIns="0" rIns="0" bIns="0" rtlCol="0">
            <a:spAutoFit/>
          </a:bodyPr>
          <a:lstStyle/>
          <a:p>
            <a:pPr algn="l">
              <a:lnSpc>
                <a:spcPct val="90000"/>
              </a:lnSpc>
            </a:pPr>
            <a:r>
              <a:rPr kumimoji="1" lang="en-US" altLang="ja-JP" sz="1600" dirty="0">
                <a:solidFill>
                  <a:srgbClr val="FF0000"/>
                </a:solidFill>
                <a:latin typeface="Calibri" panose="020F0502020204030204" pitchFamily="34" charset="0"/>
                <a:cs typeface="Calibri" panose="020F0502020204030204" pitchFamily="34" charset="0"/>
              </a:rPr>
              <a:t>DTDL I/F: </a:t>
            </a:r>
            <a:r>
              <a:rPr kumimoji="1" lang="en-US" altLang="ja-JP" sz="1600" dirty="0">
                <a:solidFill>
                  <a:srgbClr val="0078D4"/>
                </a:solidFill>
                <a:latin typeface="Calibri" panose="020F0502020204030204" pitchFamily="34" charset="0"/>
                <a:cs typeface="Calibri" panose="020F0502020204030204" pitchFamily="34" charset="0"/>
              </a:rPr>
              <a:t>Thermostat</a:t>
            </a:r>
            <a:endParaRPr kumimoji="1" lang="ja-JP" altLang="en-US" sz="1600" dirty="0">
              <a:solidFill>
                <a:srgbClr val="0078D4"/>
              </a:solidFill>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D221637E-DFCF-4180-9A01-F7C3FF093913}"/>
              </a:ext>
            </a:extLst>
          </p:cNvPr>
          <p:cNvSpPr txBox="1"/>
          <p:nvPr/>
        </p:nvSpPr>
        <p:spPr>
          <a:xfrm>
            <a:off x="9027915" y="1662457"/>
            <a:ext cx="714374" cy="443198"/>
          </a:xfrm>
          <a:prstGeom prst="rect">
            <a:avLst/>
          </a:prstGeom>
          <a:noFill/>
          <a:ln>
            <a:solidFill>
              <a:srgbClr val="0070C0"/>
            </a:solidFill>
          </a:ln>
        </p:spPr>
        <p:txBody>
          <a:bodyPr wrap="square" lIns="0" tIns="0" rIns="0" bIns="0" rtlCol="0">
            <a:spAutoFit/>
          </a:bodyPr>
          <a:lstStyle/>
          <a:p>
            <a:pPr algn="ctr">
              <a:lnSpc>
                <a:spcPct val="90000"/>
              </a:lnSpc>
            </a:pPr>
            <a:r>
              <a:rPr kumimoji="1" lang="en-US" altLang="ja-JP" sz="1600" dirty="0">
                <a:latin typeface="Calibri" panose="020F0502020204030204" pitchFamily="34" charset="0"/>
                <a:cs typeface="Calibri" panose="020F0502020204030204" pitchFamily="34" charset="0"/>
              </a:rPr>
              <a:t>Device</a:t>
            </a:r>
          </a:p>
          <a:p>
            <a:pPr algn="ctr">
              <a:lnSpc>
                <a:spcPct val="90000"/>
              </a:lnSpc>
            </a:pPr>
            <a:r>
              <a:rPr kumimoji="1" lang="en-US" altLang="ja-JP" sz="1600" dirty="0">
                <a:latin typeface="Calibri" panose="020F0502020204030204" pitchFamily="34" charset="0"/>
                <a:cs typeface="Calibri" panose="020F0502020204030204" pitchFamily="34" charset="0"/>
              </a:rPr>
              <a:t>Info</a:t>
            </a:r>
            <a:endParaRPr kumimoji="1" lang="ja-JP" altLang="en-US" sz="1600" dirty="0">
              <a:latin typeface="Calibri" panose="020F0502020204030204" pitchFamily="34" charset="0"/>
              <a:cs typeface="Calibri" panose="020F0502020204030204" pitchFamily="34" charset="0"/>
            </a:endParaRPr>
          </a:p>
        </p:txBody>
      </p:sp>
      <p:cxnSp>
        <p:nvCxnSpPr>
          <p:cNvPr id="34" name="Straight Arrow Connector 33">
            <a:extLst>
              <a:ext uri="{FF2B5EF4-FFF2-40B4-BE49-F238E27FC236}">
                <a16:creationId xmlns:a16="http://schemas.microsoft.com/office/drawing/2014/main" id="{27B66214-4D8E-40B3-9103-3D95978D4411}"/>
              </a:ext>
            </a:extLst>
          </p:cNvPr>
          <p:cNvCxnSpPr>
            <a:cxnSpLocks/>
            <a:endCxn id="32" idx="0"/>
          </p:cNvCxnSpPr>
          <p:nvPr/>
        </p:nvCxnSpPr>
        <p:spPr>
          <a:xfrm flipH="1">
            <a:off x="9385102" y="1263355"/>
            <a:ext cx="1229350" cy="399102"/>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750BDC8-DDAE-4ABE-AD2F-62F82CBC1CB7}"/>
              </a:ext>
            </a:extLst>
          </p:cNvPr>
          <p:cNvSpPr txBox="1"/>
          <p:nvPr/>
        </p:nvSpPr>
        <p:spPr>
          <a:xfrm>
            <a:off x="8436168" y="2210831"/>
            <a:ext cx="1395190" cy="215444"/>
          </a:xfrm>
          <a:prstGeom prst="rect">
            <a:avLst/>
          </a:prstGeom>
          <a:noFill/>
        </p:spPr>
        <p:txBody>
          <a:bodyPr wrap="square" lIns="0" tIns="0" rIns="0" bIns="0" rtlCol="0">
            <a:spAutoFit/>
          </a:bodyPr>
          <a:lstStyle/>
          <a:p>
            <a:pPr algn="l"/>
            <a:r>
              <a:rPr kumimoji="1" lang="en-US" altLang="ja-JP" sz="1400" dirty="0" err="1">
                <a:latin typeface="Calibri" panose="020F0502020204030204" pitchFamily="34" charset="0"/>
                <a:cs typeface="Calibri" panose="020F0502020204030204" pitchFamily="34" charset="0"/>
              </a:rPr>
              <a:t>deviceInformation</a:t>
            </a:r>
            <a:endParaRPr kumimoji="1" lang="ja-JP" altLang="en-US" sz="1400" dirty="0" err="1">
              <a:latin typeface="Calibri" panose="020F0502020204030204" pitchFamily="34" charset="0"/>
              <a:cs typeface="Calibri" panose="020F0502020204030204" pitchFamily="34" charset="0"/>
            </a:endParaRPr>
          </a:p>
        </p:txBody>
      </p:sp>
      <p:sp>
        <p:nvSpPr>
          <p:cNvPr id="37" name="Freeform: Shape 36">
            <a:extLst>
              <a:ext uri="{FF2B5EF4-FFF2-40B4-BE49-F238E27FC236}">
                <a16:creationId xmlns:a16="http://schemas.microsoft.com/office/drawing/2014/main" id="{D474E0D9-1E46-4FA1-86E3-A3A396720DDE}"/>
              </a:ext>
            </a:extLst>
          </p:cNvPr>
          <p:cNvSpPr/>
          <p:nvPr/>
        </p:nvSpPr>
        <p:spPr bwMode="auto">
          <a:xfrm>
            <a:off x="7081078" y="2557670"/>
            <a:ext cx="3295374" cy="1308543"/>
          </a:xfrm>
          <a:custGeom>
            <a:avLst/>
            <a:gdLst>
              <a:gd name="connsiteX0" fmla="*/ 0 w 3295374"/>
              <a:gd name="connsiteY0" fmla="*/ 1205947 h 1308543"/>
              <a:gd name="connsiteX1" fmla="*/ 2553252 w 3295374"/>
              <a:gd name="connsiteY1" fmla="*/ 1188278 h 1308543"/>
              <a:gd name="connsiteX2" fmla="*/ 3295374 w 3295374"/>
              <a:gd name="connsiteY2" fmla="*/ 0 h 1308543"/>
            </a:gdLst>
            <a:ahLst/>
            <a:cxnLst>
              <a:cxn ang="0">
                <a:pos x="connsiteX0" y="connsiteY0"/>
              </a:cxn>
              <a:cxn ang="0">
                <a:pos x="connsiteX1" y="connsiteY1"/>
              </a:cxn>
              <a:cxn ang="0">
                <a:pos x="connsiteX2" y="connsiteY2"/>
              </a:cxn>
            </a:cxnLst>
            <a:rect l="l" t="t" r="r" b="b"/>
            <a:pathLst>
              <a:path w="3295374" h="1308543">
                <a:moveTo>
                  <a:pt x="0" y="1205947"/>
                </a:moveTo>
                <a:cubicBezTo>
                  <a:pt x="1002011" y="1297608"/>
                  <a:pt x="2004023" y="1389269"/>
                  <a:pt x="2553252" y="1188278"/>
                </a:cubicBezTo>
                <a:cubicBezTo>
                  <a:pt x="3102481" y="987287"/>
                  <a:pt x="3198927" y="493643"/>
                  <a:pt x="3295374" y="0"/>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38" name="Freeform: Shape 37">
            <a:extLst>
              <a:ext uri="{FF2B5EF4-FFF2-40B4-BE49-F238E27FC236}">
                <a16:creationId xmlns:a16="http://schemas.microsoft.com/office/drawing/2014/main" id="{6D52394E-2C2C-473F-A629-FDE359DDF86C}"/>
              </a:ext>
            </a:extLst>
          </p:cNvPr>
          <p:cNvSpPr/>
          <p:nvPr/>
        </p:nvSpPr>
        <p:spPr bwMode="auto">
          <a:xfrm>
            <a:off x="8485809" y="2411896"/>
            <a:ext cx="706782" cy="1842860"/>
          </a:xfrm>
          <a:custGeom>
            <a:avLst/>
            <a:gdLst>
              <a:gd name="connsiteX0" fmla="*/ 0 w 706782"/>
              <a:gd name="connsiteY0" fmla="*/ 1630017 h 1842860"/>
              <a:gd name="connsiteX1" fmla="*/ 401982 w 706782"/>
              <a:gd name="connsiteY1" fmla="*/ 1700695 h 1842860"/>
              <a:gd name="connsiteX2" fmla="*/ 706782 w 706782"/>
              <a:gd name="connsiteY2" fmla="*/ 0 h 1842860"/>
            </a:gdLst>
            <a:ahLst/>
            <a:cxnLst>
              <a:cxn ang="0">
                <a:pos x="connsiteX0" y="connsiteY0"/>
              </a:cxn>
              <a:cxn ang="0">
                <a:pos x="connsiteX1" y="connsiteY1"/>
              </a:cxn>
              <a:cxn ang="0">
                <a:pos x="connsiteX2" y="connsiteY2"/>
              </a:cxn>
            </a:cxnLst>
            <a:rect l="l" t="t" r="r" b="b"/>
            <a:pathLst>
              <a:path w="706782" h="1842860">
                <a:moveTo>
                  <a:pt x="0" y="1630017"/>
                </a:moveTo>
                <a:cubicBezTo>
                  <a:pt x="142092" y="1801191"/>
                  <a:pt x="284185" y="1972365"/>
                  <a:pt x="401982" y="1700695"/>
                </a:cubicBezTo>
                <a:cubicBezTo>
                  <a:pt x="519779" y="1429025"/>
                  <a:pt x="613280" y="714512"/>
                  <a:pt x="706782" y="0"/>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39" name="Freeform: Shape 38">
            <a:extLst>
              <a:ext uri="{FF2B5EF4-FFF2-40B4-BE49-F238E27FC236}">
                <a16:creationId xmlns:a16="http://schemas.microsoft.com/office/drawing/2014/main" id="{1BD065D7-E098-43F3-AB63-117A5A3AB349}"/>
              </a:ext>
            </a:extLst>
          </p:cNvPr>
          <p:cNvSpPr/>
          <p:nvPr/>
        </p:nvSpPr>
        <p:spPr bwMode="auto">
          <a:xfrm>
            <a:off x="5481983" y="2473739"/>
            <a:ext cx="4123196" cy="3597229"/>
          </a:xfrm>
          <a:custGeom>
            <a:avLst/>
            <a:gdLst>
              <a:gd name="connsiteX0" fmla="*/ 0 w 4123196"/>
              <a:gd name="connsiteY0" fmla="*/ 3560418 h 3597229"/>
              <a:gd name="connsiteX1" fmla="*/ 2593008 w 4123196"/>
              <a:gd name="connsiteY1" fmla="*/ 3229113 h 3597229"/>
              <a:gd name="connsiteX2" fmla="*/ 3878469 w 4123196"/>
              <a:gd name="connsiteY2" fmla="*/ 909983 h 3597229"/>
              <a:gd name="connsiteX3" fmla="*/ 4121426 w 4123196"/>
              <a:gd name="connsiteY3" fmla="*/ 0 h 3597229"/>
            </a:gdLst>
            <a:ahLst/>
            <a:cxnLst>
              <a:cxn ang="0">
                <a:pos x="connsiteX0" y="connsiteY0"/>
              </a:cxn>
              <a:cxn ang="0">
                <a:pos x="connsiteX1" y="connsiteY1"/>
              </a:cxn>
              <a:cxn ang="0">
                <a:pos x="connsiteX2" y="connsiteY2"/>
              </a:cxn>
              <a:cxn ang="0">
                <a:pos x="connsiteX3" y="connsiteY3"/>
              </a:cxn>
            </a:cxnLst>
            <a:rect l="l" t="t" r="r" b="b"/>
            <a:pathLst>
              <a:path w="4123196" h="3597229">
                <a:moveTo>
                  <a:pt x="0" y="3560418"/>
                </a:moveTo>
                <a:cubicBezTo>
                  <a:pt x="973298" y="3615635"/>
                  <a:pt x="1946597" y="3670852"/>
                  <a:pt x="2593008" y="3229113"/>
                </a:cubicBezTo>
                <a:cubicBezTo>
                  <a:pt x="3239420" y="2787374"/>
                  <a:pt x="3623733" y="1448168"/>
                  <a:pt x="3878469" y="909983"/>
                </a:cubicBezTo>
                <a:cubicBezTo>
                  <a:pt x="4133205" y="371798"/>
                  <a:pt x="4127315" y="185899"/>
                  <a:pt x="4121426" y="0"/>
                </a:cubicBezTo>
              </a:path>
            </a:pathLst>
          </a:custGeom>
          <a:noFill/>
          <a:ln>
            <a:solidFill>
              <a:srgbClr val="00B0F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40" name="Freeform: Shape 39">
            <a:extLst>
              <a:ext uri="{FF2B5EF4-FFF2-40B4-BE49-F238E27FC236}">
                <a16:creationId xmlns:a16="http://schemas.microsoft.com/office/drawing/2014/main" id="{5FEDF9CC-BB4E-412D-A355-5DFBBAB2BE61}"/>
              </a:ext>
            </a:extLst>
          </p:cNvPr>
          <p:cNvSpPr/>
          <p:nvPr/>
        </p:nvSpPr>
        <p:spPr bwMode="auto">
          <a:xfrm>
            <a:off x="4558748" y="2588591"/>
            <a:ext cx="6049146" cy="3788007"/>
          </a:xfrm>
          <a:custGeom>
            <a:avLst/>
            <a:gdLst>
              <a:gd name="connsiteX0" fmla="*/ 0 w 6049146"/>
              <a:gd name="connsiteY0" fmla="*/ 3604592 h 3788007"/>
              <a:gd name="connsiteX1" fmla="*/ 3556000 w 6049146"/>
              <a:gd name="connsiteY1" fmla="*/ 3516244 h 3788007"/>
              <a:gd name="connsiteX2" fmla="*/ 5738191 w 6049146"/>
              <a:gd name="connsiteY2" fmla="*/ 1011583 h 3788007"/>
              <a:gd name="connsiteX3" fmla="*/ 5985565 w 6049146"/>
              <a:gd name="connsiteY3" fmla="*/ 0 h 3788007"/>
            </a:gdLst>
            <a:ahLst/>
            <a:cxnLst>
              <a:cxn ang="0">
                <a:pos x="connsiteX0" y="connsiteY0"/>
              </a:cxn>
              <a:cxn ang="0">
                <a:pos x="connsiteX1" y="connsiteY1"/>
              </a:cxn>
              <a:cxn ang="0">
                <a:pos x="connsiteX2" y="connsiteY2"/>
              </a:cxn>
              <a:cxn ang="0">
                <a:pos x="connsiteX3" y="connsiteY3"/>
              </a:cxn>
            </a:cxnLst>
            <a:rect l="l" t="t" r="r" b="b"/>
            <a:pathLst>
              <a:path w="6049146" h="3788007">
                <a:moveTo>
                  <a:pt x="0" y="3604592"/>
                </a:moveTo>
                <a:cubicBezTo>
                  <a:pt x="1299817" y="3776502"/>
                  <a:pt x="2599635" y="3948412"/>
                  <a:pt x="3556000" y="3516244"/>
                </a:cubicBezTo>
                <a:cubicBezTo>
                  <a:pt x="4512365" y="3084076"/>
                  <a:pt x="5333264" y="1597624"/>
                  <a:pt x="5738191" y="1011583"/>
                </a:cubicBezTo>
                <a:cubicBezTo>
                  <a:pt x="6143118" y="425542"/>
                  <a:pt x="6064341" y="212771"/>
                  <a:pt x="5985565" y="0"/>
                </a:cubicBezTo>
              </a:path>
            </a:pathLst>
          </a:custGeom>
          <a:noFill/>
          <a:ln>
            <a:solidFill>
              <a:srgbClr val="00B0F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41" name="Freeform: Shape 40">
            <a:extLst>
              <a:ext uri="{FF2B5EF4-FFF2-40B4-BE49-F238E27FC236}">
                <a16:creationId xmlns:a16="http://schemas.microsoft.com/office/drawing/2014/main" id="{03076654-4E6A-43FD-98AC-8A5D67546531}"/>
              </a:ext>
            </a:extLst>
          </p:cNvPr>
          <p:cNvSpPr/>
          <p:nvPr/>
        </p:nvSpPr>
        <p:spPr bwMode="auto">
          <a:xfrm>
            <a:off x="5375965" y="891206"/>
            <a:ext cx="4664765" cy="4100446"/>
          </a:xfrm>
          <a:custGeom>
            <a:avLst/>
            <a:gdLst>
              <a:gd name="connsiteX0" fmla="*/ 0 w 4664765"/>
              <a:gd name="connsiteY0" fmla="*/ 4100446 h 4100446"/>
              <a:gd name="connsiteX1" fmla="*/ 826052 w 4664765"/>
              <a:gd name="connsiteY1" fmla="*/ 3389246 h 4100446"/>
              <a:gd name="connsiteX2" fmla="*/ 1713948 w 4664765"/>
              <a:gd name="connsiteY2" fmla="*/ 822742 h 4100446"/>
              <a:gd name="connsiteX3" fmla="*/ 2637183 w 4664765"/>
              <a:gd name="connsiteY3" fmla="*/ 93872 h 4100446"/>
              <a:gd name="connsiteX4" fmla="*/ 4664765 w 4664765"/>
              <a:gd name="connsiteY4" fmla="*/ 32029 h 410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4765" h="4100446">
                <a:moveTo>
                  <a:pt x="0" y="4100446"/>
                </a:moveTo>
                <a:cubicBezTo>
                  <a:pt x="270197" y="4017988"/>
                  <a:pt x="540394" y="3935530"/>
                  <a:pt x="826052" y="3389246"/>
                </a:cubicBezTo>
                <a:cubicBezTo>
                  <a:pt x="1111710" y="2842962"/>
                  <a:pt x="1412093" y="1371971"/>
                  <a:pt x="1713948" y="822742"/>
                </a:cubicBezTo>
                <a:cubicBezTo>
                  <a:pt x="2015803" y="273513"/>
                  <a:pt x="2145380" y="225657"/>
                  <a:pt x="2637183" y="93872"/>
                </a:cubicBezTo>
                <a:cubicBezTo>
                  <a:pt x="3128986" y="-37913"/>
                  <a:pt x="3896875" y="-2942"/>
                  <a:pt x="4664765" y="32029"/>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43" name="TextBox 42">
            <a:extLst>
              <a:ext uri="{FF2B5EF4-FFF2-40B4-BE49-F238E27FC236}">
                <a16:creationId xmlns:a16="http://schemas.microsoft.com/office/drawing/2014/main" id="{E13DB9CD-18EE-47BA-963B-3E9FD9E2A533}"/>
              </a:ext>
            </a:extLst>
          </p:cNvPr>
          <p:cNvSpPr txBox="1"/>
          <p:nvPr/>
        </p:nvSpPr>
        <p:spPr>
          <a:xfrm>
            <a:off x="10049842" y="616087"/>
            <a:ext cx="928376" cy="246221"/>
          </a:xfrm>
          <a:prstGeom prst="rect">
            <a:avLst/>
          </a:prstGeom>
          <a:noFill/>
        </p:spPr>
        <p:txBody>
          <a:bodyPr wrap="square" lIns="0" tIns="0" rIns="0" bIns="0" rtlCol="0">
            <a:spAutoFit/>
          </a:bodyPr>
          <a:lstStyle/>
          <a:p>
            <a:pPr algn="l"/>
            <a:r>
              <a:rPr kumimoji="1" lang="en-US" altLang="ja-JP" sz="1600" dirty="0" err="1">
                <a:latin typeface="Calibri" panose="020F0502020204030204" pitchFamily="34" charset="0"/>
                <a:cs typeface="Calibri" panose="020F0502020204030204" pitchFamily="34" charset="0"/>
              </a:rPr>
              <a:t>model_id</a:t>
            </a:r>
            <a:endParaRPr kumimoji="1" lang="ja-JP" altLang="en-US" sz="1600" dirty="0" err="1">
              <a:latin typeface="Calibri" panose="020F0502020204030204" pitchFamily="34" charset="0"/>
              <a:cs typeface="Calibri" panose="020F0502020204030204" pitchFamily="34" charset="0"/>
            </a:endParaRPr>
          </a:p>
        </p:txBody>
      </p:sp>
      <p:cxnSp>
        <p:nvCxnSpPr>
          <p:cNvPr id="45" name="Straight Connector 44">
            <a:extLst>
              <a:ext uri="{FF2B5EF4-FFF2-40B4-BE49-F238E27FC236}">
                <a16:creationId xmlns:a16="http://schemas.microsoft.com/office/drawing/2014/main" id="{4D6C4F69-E63F-4FEF-8C5C-E76F4ACF8F04}"/>
              </a:ext>
            </a:extLst>
          </p:cNvPr>
          <p:cNvCxnSpPr/>
          <p:nvPr/>
        </p:nvCxnSpPr>
        <p:spPr>
          <a:xfrm>
            <a:off x="962991" y="6070968"/>
            <a:ext cx="2716696" cy="0"/>
          </a:xfrm>
          <a:prstGeom prst="line">
            <a:avLst/>
          </a:prstGeom>
          <a:ln>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1A125CE-7779-430B-8D47-A496309DAE21}"/>
              </a:ext>
            </a:extLst>
          </p:cNvPr>
          <p:cNvSpPr txBox="1"/>
          <p:nvPr/>
        </p:nvSpPr>
        <p:spPr>
          <a:xfrm rot="5400000">
            <a:off x="-25190" y="5255585"/>
            <a:ext cx="938665"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Next Slide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48" name="Straight Arrow Connector 47">
            <a:extLst>
              <a:ext uri="{FF2B5EF4-FFF2-40B4-BE49-F238E27FC236}">
                <a16:creationId xmlns:a16="http://schemas.microsoft.com/office/drawing/2014/main" id="{FF206CC0-12CB-4871-A307-A1324A531083}"/>
              </a:ext>
            </a:extLst>
          </p:cNvPr>
          <p:cNvCxnSpPr/>
          <p:nvPr/>
        </p:nvCxnSpPr>
        <p:spPr>
          <a:xfrm>
            <a:off x="444142" y="5711687"/>
            <a:ext cx="470258" cy="25179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5AA3E1E-D346-4DB9-875E-D1F723D3FD75}"/>
              </a:ext>
            </a:extLst>
          </p:cNvPr>
          <p:cNvSpPr txBox="1"/>
          <p:nvPr/>
        </p:nvSpPr>
        <p:spPr>
          <a:xfrm>
            <a:off x="708772" y="1308165"/>
            <a:ext cx="4914730"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Referenced Python Code…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68037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6D91-7FD9-42CF-A95E-2EE628A08E12}"/>
              </a:ext>
            </a:extLst>
          </p:cNvPr>
          <p:cNvSpPr>
            <a:spLocks noGrp="1"/>
          </p:cNvSpPr>
          <p:nvPr>
            <p:ph type="title"/>
          </p:nvPr>
        </p:nvSpPr>
        <p:spPr/>
        <p:txBody>
          <a:bodyPr/>
          <a:lstStyle/>
          <a:p>
            <a:r>
              <a:rPr kumimoji="1" lang="en-US" altLang="ja-JP" dirty="0"/>
              <a:t>Modeling DTDLv2 – </a:t>
            </a:r>
            <a:r>
              <a:rPr kumimoji="1" lang="en-US" altLang="ja-JP" dirty="0">
                <a:solidFill>
                  <a:srgbClr val="0070C0"/>
                </a:solidFill>
              </a:rPr>
              <a:t>device information</a:t>
            </a:r>
            <a:endParaRPr kumimoji="1" lang="ja-JP" altLang="en-US" dirty="0">
              <a:solidFill>
                <a:srgbClr val="0070C0"/>
              </a:solidFill>
            </a:endParaRPr>
          </a:p>
        </p:txBody>
      </p:sp>
      <p:sp>
        <p:nvSpPr>
          <p:cNvPr id="4" name="TextBox 3">
            <a:extLst>
              <a:ext uri="{FF2B5EF4-FFF2-40B4-BE49-F238E27FC236}">
                <a16:creationId xmlns:a16="http://schemas.microsoft.com/office/drawing/2014/main" id="{C601F7E6-0BC6-4C62-BEEC-A154F1A058EE}"/>
              </a:ext>
            </a:extLst>
          </p:cNvPr>
          <p:cNvSpPr txBox="1"/>
          <p:nvPr/>
        </p:nvSpPr>
        <p:spPr>
          <a:xfrm>
            <a:off x="625652" y="1054402"/>
            <a:ext cx="2685774"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Edit DTDLv2 model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E536BE0-2752-40AB-B72F-FEC4A2056310}"/>
              </a:ext>
            </a:extLst>
          </p:cNvPr>
          <p:cNvSpPr txBox="1"/>
          <p:nvPr/>
        </p:nvSpPr>
        <p:spPr>
          <a:xfrm>
            <a:off x="625652" y="1566618"/>
            <a:ext cx="4134679"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Create Property (</a:t>
            </a:r>
            <a:r>
              <a:rPr kumimoji="1" lang="en-US" altLang="ja-JP" sz="1600" dirty="0">
                <a:solidFill>
                  <a:srgbClr val="FF0000"/>
                </a:solidFill>
                <a:latin typeface="Calibri" panose="020F0502020204030204" pitchFamily="34" charset="0"/>
                <a:cs typeface="Calibri" panose="020F0502020204030204" pitchFamily="34" charset="0"/>
              </a:rPr>
              <a:t>Device info</a:t>
            </a:r>
            <a:r>
              <a:rPr kumimoji="1" lang="en-US" altLang="ja-JP" sz="1600" dirty="0">
                <a:solidFill>
                  <a:srgbClr val="0070C0"/>
                </a:solidFill>
                <a:latin typeface="Calibri" panose="020F0502020204030204" pitchFamily="34" charset="0"/>
                <a:cs typeface="Calibri" panose="020F0502020204030204" pitchFamily="34" charset="0"/>
              </a:rPr>
              <a: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pic>
        <p:nvPicPr>
          <p:cNvPr id="7" name="Picture 6" descr="Icon&#10;&#10;Description automatically generated">
            <a:extLst>
              <a:ext uri="{FF2B5EF4-FFF2-40B4-BE49-F238E27FC236}">
                <a16:creationId xmlns:a16="http://schemas.microsoft.com/office/drawing/2014/main" id="{D0A1D343-02DB-4BC1-BE20-D37D1834F61A}"/>
              </a:ext>
            </a:extLst>
          </p:cNvPr>
          <p:cNvPicPr>
            <a:picLocks noChangeAspect="1"/>
          </p:cNvPicPr>
          <p:nvPr/>
        </p:nvPicPr>
        <p:blipFill>
          <a:blip r:embed="rId2"/>
          <a:stretch>
            <a:fillRect/>
          </a:stretch>
        </p:blipFill>
        <p:spPr>
          <a:xfrm>
            <a:off x="10002796" y="1599197"/>
            <a:ext cx="641942" cy="670933"/>
          </a:xfrm>
          <a:prstGeom prst="rect">
            <a:avLst/>
          </a:prstGeom>
        </p:spPr>
      </p:pic>
      <p:sp>
        <p:nvSpPr>
          <p:cNvPr id="9" name="TextBox 8">
            <a:extLst>
              <a:ext uri="{FF2B5EF4-FFF2-40B4-BE49-F238E27FC236}">
                <a16:creationId xmlns:a16="http://schemas.microsoft.com/office/drawing/2014/main" id="{007FA203-71C3-4440-A3EC-E274C6B34ADC}"/>
              </a:ext>
            </a:extLst>
          </p:cNvPr>
          <p:cNvSpPr txBox="1"/>
          <p:nvPr/>
        </p:nvSpPr>
        <p:spPr>
          <a:xfrm>
            <a:off x="10049842" y="832803"/>
            <a:ext cx="1572084" cy="443198"/>
          </a:xfrm>
          <a:prstGeom prst="rect">
            <a:avLst/>
          </a:prstGeom>
          <a:noFill/>
          <a:ln>
            <a:solidFill>
              <a:srgbClr val="0070C0"/>
            </a:solidFill>
          </a:ln>
        </p:spPr>
        <p:txBody>
          <a:bodyPr wrap="square" lIns="0" tIns="0" rIns="0" bIns="0" rtlCol="0">
            <a:spAutoFit/>
          </a:bodyPr>
          <a:lstStyle/>
          <a:p>
            <a:pPr algn="ctr">
              <a:lnSpc>
                <a:spcPct val="90000"/>
              </a:lnSpc>
            </a:pPr>
            <a:r>
              <a:rPr kumimoji="1" lang="en-US" altLang="ja-JP" sz="1600" dirty="0">
                <a:solidFill>
                  <a:srgbClr val="0070C0"/>
                </a:solidFill>
                <a:latin typeface="Calibri" panose="020F0502020204030204" pitchFamily="34" charset="0"/>
                <a:cs typeface="Calibri" panose="020F0502020204030204" pitchFamily="34" charset="0"/>
              </a:rPr>
              <a:t>Thermostat </a:t>
            </a:r>
          </a:p>
          <a:p>
            <a:pPr algn="ctr">
              <a:lnSpc>
                <a:spcPct val="90000"/>
              </a:lnSpc>
            </a:pPr>
            <a:r>
              <a:rPr kumimoji="1" lang="en-US" altLang="ja-JP" sz="1600" dirty="0">
                <a:solidFill>
                  <a:srgbClr val="0070C0"/>
                </a:solidFill>
                <a:latin typeface="Calibri" panose="020F0502020204030204" pitchFamily="34" charset="0"/>
                <a:cs typeface="Calibri" panose="020F0502020204030204" pitchFamily="34" charset="0"/>
              </a:rPr>
              <a:t>Controller</a:t>
            </a:r>
            <a:endParaRPr kumimoji="1" lang="ja-JP" altLang="en-US" sz="1600" dirty="0">
              <a:solidFill>
                <a:srgbClr val="0070C0"/>
              </a:solidFill>
              <a:latin typeface="Calibri" panose="020F0502020204030204" pitchFamily="34" charset="0"/>
              <a:cs typeface="Calibri" panose="020F0502020204030204" pitchFamily="34" charset="0"/>
            </a:endParaRPr>
          </a:p>
        </p:txBody>
      </p:sp>
      <p:pic>
        <p:nvPicPr>
          <p:cNvPr id="11" name="Picture 10" descr="Icon&#10;&#10;Description automatically generated">
            <a:extLst>
              <a:ext uri="{FF2B5EF4-FFF2-40B4-BE49-F238E27FC236}">
                <a16:creationId xmlns:a16="http://schemas.microsoft.com/office/drawing/2014/main" id="{6C957BE2-7225-46B8-ADC2-F6C9A9C2C4F0}"/>
              </a:ext>
            </a:extLst>
          </p:cNvPr>
          <p:cNvPicPr>
            <a:picLocks noChangeAspect="1"/>
          </p:cNvPicPr>
          <p:nvPr/>
        </p:nvPicPr>
        <p:blipFill>
          <a:blip r:embed="rId2"/>
          <a:stretch>
            <a:fillRect/>
          </a:stretch>
        </p:blipFill>
        <p:spPr>
          <a:xfrm>
            <a:off x="11065103" y="1580444"/>
            <a:ext cx="641942" cy="670933"/>
          </a:xfrm>
          <a:prstGeom prst="rect">
            <a:avLst/>
          </a:prstGeom>
        </p:spPr>
      </p:pic>
      <p:cxnSp>
        <p:nvCxnSpPr>
          <p:cNvPr id="13" name="Straight Arrow Connector 12">
            <a:extLst>
              <a:ext uri="{FF2B5EF4-FFF2-40B4-BE49-F238E27FC236}">
                <a16:creationId xmlns:a16="http://schemas.microsoft.com/office/drawing/2014/main" id="{5BC0FAB5-D514-4145-8DE7-8ADC853307A3}"/>
              </a:ext>
            </a:extLst>
          </p:cNvPr>
          <p:cNvCxnSpPr>
            <a:cxnSpLocks/>
            <a:endCxn id="7" idx="0"/>
          </p:cNvCxnSpPr>
          <p:nvPr/>
        </p:nvCxnSpPr>
        <p:spPr>
          <a:xfrm flipH="1">
            <a:off x="10323767" y="1263355"/>
            <a:ext cx="320972" cy="335842"/>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63CAA7-911C-4FF3-8662-135B1412F483}"/>
              </a:ext>
            </a:extLst>
          </p:cNvPr>
          <p:cNvCxnSpPr>
            <a:cxnSpLocks/>
            <a:endCxn id="11" idx="0"/>
          </p:cNvCxnSpPr>
          <p:nvPr/>
        </p:nvCxnSpPr>
        <p:spPr>
          <a:xfrm>
            <a:off x="11065103" y="1263355"/>
            <a:ext cx="320971" cy="317089"/>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0E0D8B-BCF6-4F96-A9DB-7D1DD38CD677}"/>
              </a:ext>
            </a:extLst>
          </p:cNvPr>
          <p:cNvSpPr txBox="1"/>
          <p:nvPr/>
        </p:nvSpPr>
        <p:spPr>
          <a:xfrm>
            <a:off x="9027915" y="1662457"/>
            <a:ext cx="714374" cy="443198"/>
          </a:xfrm>
          <a:prstGeom prst="rect">
            <a:avLst/>
          </a:prstGeom>
          <a:noFill/>
          <a:ln w="19050">
            <a:solidFill>
              <a:srgbClr val="FF0000"/>
            </a:solidFill>
          </a:ln>
        </p:spPr>
        <p:txBody>
          <a:bodyPr wrap="square" lIns="0" tIns="0" rIns="0" bIns="0" rtlCol="0">
            <a:spAutoFit/>
          </a:bodyPr>
          <a:lstStyle/>
          <a:p>
            <a:pPr algn="ctr">
              <a:lnSpc>
                <a:spcPct val="90000"/>
              </a:lnSpc>
            </a:pPr>
            <a:r>
              <a:rPr kumimoji="1" lang="en-US" altLang="ja-JP" sz="1600" dirty="0">
                <a:latin typeface="Calibri" panose="020F0502020204030204" pitchFamily="34" charset="0"/>
                <a:cs typeface="Calibri" panose="020F0502020204030204" pitchFamily="34" charset="0"/>
              </a:rPr>
              <a:t>Device</a:t>
            </a:r>
          </a:p>
          <a:p>
            <a:pPr algn="ctr">
              <a:lnSpc>
                <a:spcPct val="90000"/>
              </a:lnSpc>
            </a:pPr>
            <a:r>
              <a:rPr kumimoji="1" lang="en-US" altLang="ja-JP" sz="1600" dirty="0">
                <a:latin typeface="Calibri" panose="020F0502020204030204" pitchFamily="34" charset="0"/>
                <a:cs typeface="Calibri" panose="020F0502020204030204" pitchFamily="34" charset="0"/>
              </a:rPr>
              <a:t>info</a:t>
            </a:r>
            <a:endParaRPr kumimoji="1" lang="ja-JP" altLang="en-US" sz="1600" dirty="0">
              <a:latin typeface="Calibri" panose="020F0502020204030204" pitchFamily="34" charset="0"/>
              <a:cs typeface="Calibri" panose="020F0502020204030204" pitchFamily="34" charset="0"/>
            </a:endParaRPr>
          </a:p>
        </p:txBody>
      </p:sp>
      <p:cxnSp>
        <p:nvCxnSpPr>
          <p:cNvPr id="19" name="Straight Arrow Connector 18">
            <a:extLst>
              <a:ext uri="{FF2B5EF4-FFF2-40B4-BE49-F238E27FC236}">
                <a16:creationId xmlns:a16="http://schemas.microsoft.com/office/drawing/2014/main" id="{93995DC0-20B2-44E6-BC51-53723D6280BA}"/>
              </a:ext>
            </a:extLst>
          </p:cNvPr>
          <p:cNvCxnSpPr>
            <a:cxnSpLocks/>
            <a:endCxn id="17" idx="0"/>
          </p:cNvCxnSpPr>
          <p:nvPr/>
        </p:nvCxnSpPr>
        <p:spPr>
          <a:xfrm flipH="1">
            <a:off x="9385102" y="1263355"/>
            <a:ext cx="1229350" cy="399102"/>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753120C-3521-4636-92CC-5752CCB15691}"/>
              </a:ext>
            </a:extLst>
          </p:cNvPr>
          <p:cNvSpPr txBox="1"/>
          <p:nvPr/>
        </p:nvSpPr>
        <p:spPr>
          <a:xfrm>
            <a:off x="10049842" y="616087"/>
            <a:ext cx="928376" cy="246221"/>
          </a:xfrm>
          <a:prstGeom prst="rect">
            <a:avLst/>
          </a:prstGeom>
          <a:noFill/>
        </p:spPr>
        <p:txBody>
          <a:bodyPr wrap="square" lIns="0" tIns="0" rIns="0" bIns="0" rtlCol="0">
            <a:spAutoFit/>
          </a:bodyPr>
          <a:lstStyle/>
          <a:p>
            <a:pPr algn="l"/>
            <a:r>
              <a:rPr kumimoji="1" lang="en-US" altLang="ja-JP" sz="1600" dirty="0" err="1">
                <a:latin typeface="Calibri" panose="020F0502020204030204" pitchFamily="34" charset="0"/>
                <a:cs typeface="Calibri" panose="020F0502020204030204" pitchFamily="34" charset="0"/>
              </a:rPr>
              <a:t>model_id</a:t>
            </a:r>
            <a:endParaRPr kumimoji="1" lang="ja-JP" altLang="en-US" sz="1600" dirty="0" err="1">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993BEFEB-234C-43B1-9E82-03675B187BDF}"/>
              </a:ext>
            </a:extLst>
          </p:cNvPr>
          <p:cNvSpPr txBox="1"/>
          <p:nvPr/>
        </p:nvSpPr>
        <p:spPr>
          <a:xfrm>
            <a:off x="9911897" y="2299474"/>
            <a:ext cx="964444" cy="193899"/>
          </a:xfrm>
          <a:prstGeom prst="rect">
            <a:avLst/>
          </a:prstGeom>
          <a:no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thermostat1</a:t>
            </a:r>
            <a:endParaRPr kumimoji="1" lang="ja-JP" altLang="en-US" sz="14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18B77375-7AA4-45B2-96D5-3E6D5286868C}"/>
              </a:ext>
            </a:extLst>
          </p:cNvPr>
          <p:cNvSpPr txBox="1"/>
          <p:nvPr/>
        </p:nvSpPr>
        <p:spPr>
          <a:xfrm>
            <a:off x="10945745" y="2288207"/>
            <a:ext cx="929604" cy="193899"/>
          </a:xfrm>
          <a:prstGeom prst="rect">
            <a:avLst/>
          </a:prstGeom>
          <a:no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thermostat2</a:t>
            </a:r>
            <a:endParaRPr kumimoji="1" lang="ja-JP" altLang="en-US" sz="1400"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58B0B61D-9689-4524-9964-424CDFB78563}"/>
              </a:ext>
            </a:extLst>
          </p:cNvPr>
          <p:cNvSpPr txBox="1"/>
          <p:nvPr/>
        </p:nvSpPr>
        <p:spPr>
          <a:xfrm>
            <a:off x="8436168" y="2210831"/>
            <a:ext cx="1395190" cy="215444"/>
          </a:xfrm>
          <a:prstGeom prst="rect">
            <a:avLst/>
          </a:prstGeom>
          <a:noFill/>
        </p:spPr>
        <p:txBody>
          <a:bodyPr wrap="square" lIns="0" tIns="0" rIns="0" bIns="0" rtlCol="0">
            <a:spAutoFit/>
          </a:bodyPr>
          <a:lstStyle/>
          <a:p>
            <a:pPr algn="l"/>
            <a:r>
              <a:rPr kumimoji="1" lang="en-US" altLang="ja-JP" sz="1400" dirty="0" err="1">
                <a:highlight>
                  <a:srgbClr val="FFFF00"/>
                </a:highlight>
                <a:latin typeface="Calibri" panose="020F0502020204030204" pitchFamily="34" charset="0"/>
                <a:cs typeface="Calibri" panose="020F0502020204030204" pitchFamily="34" charset="0"/>
              </a:rPr>
              <a:t>deviceInformation</a:t>
            </a:r>
            <a:endParaRPr kumimoji="1" lang="ja-JP" altLang="en-US" sz="1400" dirty="0" err="1">
              <a:highlight>
                <a:srgbClr val="FFFF00"/>
              </a:highlight>
              <a:latin typeface="Calibri" panose="020F0502020204030204" pitchFamily="34" charset="0"/>
              <a:cs typeface="Calibri" panose="020F0502020204030204" pitchFamily="34" charset="0"/>
            </a:endParaRPr>
          </a:p>
        </p:txBody>
      </p:sp>
      <p:pic>
        <p:nvPicPr>
          <p:cNvPr id="29" name="Picture 28">
            <a:extLst>
              <a:ext uri="{FF2B5EF4-FFF2-40B4-BE49-F238E27FC236}">
                <a16:creationId xmlns:a16="http://schemas.microsoft.com/office/drawing/2014/main" id="{4B5ACAF7-091B-4F1A-B970-76A494293C17}"/>
              </a:ext>
            </a:extLst>
          </p:cNvPr>
          <p:cNvPicPr>
            <a:picLocks noChangeAspect="1"/>
          </p:cNvPicPr>
          <p:nvPr/>
        </p:nvPicPr>
        <p:blipFill>
          <a:blip r:embed="rId3"/>
          <a:stretch>
            <a:fillRect/>
          </a:stretch>
        </p:blipFill>
        <p:spPr>
          <a:xfrm>
            <a:off x="763593" y="2024290"/>
            <a:ext cx="5478770" cy="2307319"/>
          </a:xfrm>
          <a:prstGeom prst="rect">
            <a:avLst/>
          </a:prstGeom>
        </p:spPr>
      </p:pic>
      <p:sp>
        <p:nvSpPr>
          <p:cNvPr id="30" name="TextBox 29">
            <a:extLst>
              <a:ext uri="{FF2B5EF4-FFF2-40B4-BE49-F238E27FC236}">
                <a16:creationId xmlns:a16="http://schemas.microsoft.com/office/drawing/2014/main" id="{075A6CA2-9274-4DB3-A6F6-F4B433C7165E}"/>
              </a:ext>
            </a:extLst>
          </p:cNvPr>
          <p:cNvSpPr txBox="1"/>
          <p:nvPr/>
        </p:nvSpPr>
        <p:spPr>
          <a:xfrm>
            <a:off x="4049730" y="2235885"/>
            <a:ext cx="1833218"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See Previous slide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32" name="Straight Arrow Connector 31">
            <a:extLst>
              <a:ext uri="{FF2B5EF4-FFF2-40B4-BE49-F238E27FC236}">
                <a16:creationId xmlns:a16="http://schemas.microsoft.com/office/drawing/2014/main" id="{9A4DA5A8-5009-48D2-A913-E89A71BA9735}"/>
              </a:ext>
            </a:extLst>
          </p:cNvPr>
          <p:cNvCxnSpPr>
            <a:stCxn id="27" idx="1"/>
            <a:endCxn id="30" idx="3"/>
          </p:cNvCxnSpPr>
          <p:nvPr/>
        </p:nvCxnSpPr>
        <p:spPr>
          <a:xfrm flipH="1">
            <a:off x="5882948" y="2318553"/>
            <a:ext cx="2553220" cy="4044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60745DF-AE2B-4F84-B5E6-E3748F38271A}"/>
              </a:ext>
            </a:extLst>
          </p:cNvPr>
          <p:cNvSpPr/>
          <p:nvPr/>
        </p:nvSpPr>
        <p:spPr bwMode="auto">
          <a:xfrm>
            <a:off x="1166191" y="2493373"/>
            <a:ext cx="3657600" cy="159713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975369AF-329F-4837-86EA-6C45F2968457}"/>
              </a:ext>
            </a:extLst>
          </p:cNvPr>
          <p:cNvSpPr txBox="1"/>
          <p:nvPr/>
        </p:nvSpPr>
        <p:spPr>
          <a:xfrm>
            <a:off x="7037370" y="3918584"/>
            <a:ext cx="3988439" cy="2215991"/>
          </a:xfrm>
          <a:prstGeom prst="rect">
            <a:avLst/>
          </a:prstGeom>
          <a:solidFill>
            <a:srgbClr val="F2F2F2"/>
          </a:solidFill>
        </p:spPr>
        <p:txBody>
          <a:bodyPr wrap="square" lIns="0" tIns="0" rIns="0" bIns="0" rtlCol="0">
            <a:spAutoFit/>
          </a:bodyPr>
          <a:lstStyle/>
          <a:p>
            <a:pPr algn="l"/>
            <a:endParaRPr kumimoji="1" lang="en-US" altLang="ja-JP" sz="1600" dirty="0">
              <a:highlight>
                <a:srgbClr val="FFFF00"/>
              </a:highlight>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swVersion</a:t>
            </a:r>
            <a:r>
              <a:rPr kumimoji="1" lang="en-US" altLang="ja-JP" sz="1600" dirty="0">
                <a:latin typeface="Calibri" panose="020F0502020204030204" pitchFamily="34" charset="0"/>
                <a:cs typeface="Calibri" panose="020F0502020204030204" pitchFamily="34" charset="0"/>
              </a:rPr>
              <a:t> (string) = “Kernel 4.9.76-rt61-ltsi”</a:t>
            </a:r>
          </a:p>
          <a:p>
            <a:pPr algn="l"/>
            <a:r>
              <a:rPr kumimoji="1" lang="en-US" altLang="ja-JP" sz="1600" dirty="0">
                <a:latin typeface="Calibri" panose="020F0502020204030204" pitchFamily="34" charset="0"/>
                <a:cs typeface="Calibri" panose="020F0502020204030204" pitchFamily="34" charset="0"/>
              </a:rPr>
              <a:t>  +manufacturer (string) = “MELCO”</a:t>
            </a:r>
          </a:p>
          <a:p>
            <a:pPr algn="l"/>
            <a:r>
              <a:rPr kumimoji="1" lang="en-US" altLang="ja-JP" sz="1600" dirty="0">
                <a:latin typeface="Calibri" panose="020F0502020204030204" pitchFamily="34" charset="0"/>
                <a:cs typeface="Calibri" panose="020F0502020204030204" pitchFamily="34" charset="0"/>
              </a:rPr>
              <a:t>  +model(string) = “RD55UP12-V”</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osName</a:t>
            </a:r>
            <a:r>
              <a:rPr kumimoji="1" lang="en-US" altLang="ja-JP" sz="1600" dirty="0">
                <a:latin typeface="Calibri" panose="020F0502020204030204" pitchFamily="34" charset="0"/>
                <a:cs typeface="Calibri" panose="020F0502020204030204" pitchFamily="34" charset="0"/>
              </a:rPr>
              <a:t>(string)  = “</a:t>
            </a:r>
            <a:r>
              <a:rPr kumimoji="1" lang="en-US" altLang="ja-JP" sz="1600" dirty="0" err="1">
                <a:latin typeface="Calibri" panose="020F0502020204030204" pitchFamily="34" charset="0"/>
                <a:cs typeface="Calibri" panose="020F0502020204030204" pitchFamily="34" charset="0"/>
              </a:rPr>
              <a:t>debian</a:t>
            </a:r>
            <a:r>
              <a:rPr kumimoji="1" lang="en-US" altLang="ja-JP" sz="1600" dirty="0">
                <a:latin typeface="Calibri" panose="020F0502020204030204" pitchFamily="34" charset="0"/>
                <a:cs typeface="Calibri" panose="020F0502020204030204" pitchFamily="34" charset="0"/>
              </a:rPr>
              <a:t>”  or “</a:t>
            </a:r>
            <a:r>
              <a:rPr kumimoji="1" lang="en-US" altLang="ja-JP" sz="1600" dirty="0" err="1">
                <a:latin typeface="Calibri" panose="020F0502020204030204" pitchFamily="34" charset="0"/>
                <a:cs typeface="Calibri" panose="020F0502020204030204" pitchFamily="34" charset="0"/>
              </a:rPr>
              <a:t>linux</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processorArchitecture</a:t>
            </a:r>
            <a:r>
              <a:rPr kumimoji="1" lang="en-US" altLang="ja-JP" sz="1600" dirty="0">
                <a:latin typeface="Calibri" panose="020F0502020204030204" pitchFamily="34" charset="0"/>
                <a:cs typeface="Calibri" panose="020F0502020204030204" pitchFamily="34" charset="0"/>
              </a:rPr>
              <a:t>(string) = “arm9”</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processorManufacturer</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xxxx</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totalStorage</a:t>
            </a:r>
            <a:r>
              <a:rPr kumimoji="1" lang="en-US" altLang="ja-JP" sz="1600" dirty="0">
                <a:latin typeface="Calibri" panose="020F0502020204030204" pitchFamily="34" charset="0"/>
                <a:cs typeface="Calibri" panose="020F0502020204030204" pitchFamily="34" charset="0"/>
              </a:rPr>
              <a:t>(int) = 8192     (8GB)</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totalMemory</a:t>
            </a:r>
            <a:r>
              <a:rPr kumimoji="1" lang="en-US" altLang="ja-JP" sz="1600" dirty="0">
                <a:latin typeface="Calibri" panose="020F0502020204030204" pitchFamily="34" charset="0"/>
                <a:cs typeface="Calibri" panose="020F0502020204030204" pitchFamily="34" charset="0"/>
              </a:rPr>
              <a:t>(int) = 1024</a:t>
            </a:r>
            <a:endParaRPr kumimoji="1" lang="ja-JP" altLang="en-US" sz="1600" dirty="0" err="1">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59FFC125-2C82-4F9C-BB67-3F01511DA55B}"/>
              </a:ext>
            </a:extLst>
          </p:cNvPr>
          <p:cNvSpPr txBox="1"/>
          <p:nvPr/>
        </p:nvSpPr>
        <p:spPr>
          <a:xfrm>
            <a:off x="5007645" y="3733631"/>
            <a:ext cx="1134958"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RD55UP12-V</a:t>
            </a:r>
            <a:endParaRPr kumimoji="1" lang="ja-JP" altLang="en-US" sz="1600" dirty="0" err="1">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AB9DE447-F55B-428B-A3AE-A8CC03845FCA}"/>
              </a:ext>
            </a:extLst>
          </p:cNvPr>
          <p:cNvPicPr>
            <a:picLocks noChangeAspect="1"/>
          </p:cNvPicPr>
          <p:nvPr/>
        </p:nvPicPr>
        <p:blipFill>
          <a:blip r:embed="rId4"/>
          <a:stretch>
            <a:fillRect/>
          </a:stretch>
        </p:blipFill>
        <p:spPr>
          <a:xfrm>
            <a:off x="5776074" y="3918584"/>
            <a:ext cx="1157861" cy="2413966"/>
          </a:xfrm>
          <a:prstGeom prst="rect">
            <a:avLst/>
          </a:prstGeom>
        </p:spPr>
      </p:pic>
      <p:sp>
        <p:nvSpPr>
          <p:cNvPr id="40" name="Freeform: Shape 39">
            <a:extLst>
              <a:ext uri="{FF2B5EF4-FFF2-40B4-BE49-F238E27FC236}">
                <a16:creationId xmlns:a16="http://schemas.microsoft.com/office/drawing/2014/main" id="{23A27964-999C-42B7-933A-EC621ADB1E6B}"/>
              </a:ext>
            </a:extLst>
          </p:cNvPr>
          <p:cNvSpPr/>
          <p:nvPr/>
        </p:nvSpPr>
        <p:spPr bwMode="auto">
          <a:xfrm>
            <a:off x="4872383" y="3346335"/>
            <a:ext cx="3609202" cy="518882"/>
          </a:xfrm>
          <a:custGeom>
            <a:avLst/>
            <a:gdLst>
              <a:gd name="connsiteX0" fmla="*/ 3441147 w 3609202"/>
              <a:gd name="connsiteY0" fmla="*/ 518882 h 518882"/>
              <a:gd name="connsiteX1" fmla="*/ 3215860 w 3609202"/>
              <a:gd name="connsiteY1" fmla="*/ 19717 h 518882"/>
              <a:gd name="connsiteX2" fmla="*/ 0 w 3609202"/>
              <a:gd name="connsiteY2" fmla="*/ 147822 h 518882"/>
            </a:gdLst>
            <a:ahLst/>
            <a:cxnLst>
              <a:cxn ang="0">
                <a:pos x="connsiteX0" y="connsiteY0"/>
              </a:cxn>
              <a:cxn ang="0">
                <a:pos x="connsiteX1" y="connsiteY1"/>
              </a:cxn>
              <a:cxn ang="0">
                <a:pos x="connsiteX2" y="connsiteY2"/>
              </a:cxn>
            </a:cxnLst>
            <a:rect l="l" t="t" r="r" b="b"/>
            <a:pathLst>
              <a:path w="3609202" h="518882">
                <a:moveTo>
                  <a:pt x="3441147" y="518882"/>
                </a:moveTo>
                <a:cubicBezTo>
                  <a:pt x="3615266" y="300221"/>
                  <a:pt x="3789385" y="81560"/>
                  <a:pt x="3215860" y="19717"/>
                </a:cubicBezTo>
                <a:cubicBezTo>
                  <a:pt x="2642335" y="-42126"/>
                  <a:pt x="1321167" y="52848"/>
                  <a:pt x="0" y="147822"/>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3" name="TextBox 2">
            <a:extLst>
              <a:ext uri="{FF2B5EF4-FFF2-40B4-BE49-F238E27FC236}">
                <a16:creationId xmlns:a16="http://schemas.microsoft.com/office/drawing/2014/main" id="{1514A6A4-E570-48F2-9BEE-A3D1E4E87372}"/>
              </a:ext>
            </a:extLst>
          </p:cNvPr>
          <p:cNvSpPr txBox="1"/>
          <p:nvPr/>
        </p:nvSpPr>
        <p:spPr>
          <a:xfrm>
            <a:off x="7068420" y="3788976"/>
            <a:ext cx="1882066" cy="246221"/>
          </a:xfrm>
          <a:prstGeom prst="rect">
            <a:avLst/>
          </a:prstGeom>
          <a:solidFill>
            <a:schemeClr val="tx1"/>
          </a:solidFill>
        </p:spPr>
        <p:txBody>
          <a:bodyPr wrap="square" lIns="0" tIns="0" rIns="0" bIns="0" rtlCol="0">
            <a:spAutoFit/>
          </a:bodyPr>
          <a:lstStyle/>
          <a:p>
            <a:pPr algn="l"/>
            <a:r>
              <a:rPr kumimoji="1" lang="en-US" altLang="ja-JP" sz="1600" dirty="0" err="1">
                <a:solidFill>
                  <a:schemeClr val="bg1"/>
                </a:solidFill>
                <a:latin typeface="Calibri" panose="020F0502020204030204" pitchFamily="34" charset="0"/>
                <a:cs typeface="Calibri" panose="020F0502020204030204" pitchFamily="34" charset="0"/>
              </a:rPr>
              <a:t>deviceInformation</a:t>
            </a:r>
            <a:endParaRPr kumimoji="1" lang="ja-JP" altLang="en-US" sz="1600" dirty="0" err="1">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AECCA55-0521-4609-BD38-BE43143D4ED2}"/>
              </a:ext>
            </a:extLst>
          </p:cNvPr>
          <p:cNvSpPr txBox="1"/>
          <p:nvPr/>
        </p:nvSpPr>
        <p:spPr>
          <a:xfrm>
            <a:off x="8965447" y="398668"/>
            <a:ext cx="1731821" cy="246221"/>
          </a:xfrm>
          <a:prstGeom prst="rect">
            <a:avLst/>
          </a:prstGeom>
          <a:solidFill>
            <a:srgbClr val="CCFFCC"/>
          </a:solid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Referenced Model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91613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5E6E-3F93-4A2E-AD67-CBB6D0400264}"/>
              </a:ext>
            </a:extLst>
          </p:cNvPr>
          <p:cNvSpPr>
            <a:spLocks noGrp="1"/>
          </p:cNvSpPr>
          <p:nvPr>
            <p:ph type="title"/>
          </p:nvPr>
        </p:nvSpPr>
        <p:spPr/>
        <p:txBody>
          <a:bodyPr/>
          <a:lstStyle/>
          <a:p>
            <a:r>
              <a:rPr kumimoji="1" lang="en-US" altLang="ja-JP" dirty="0"/>
              <a:t>Reference :  Device Information Model</a:t>
            </a:r>
            <a:endParaRPr kumimoji="1" lang="ja-JP" altLang="en-US" dirty="0"/>
          </a:p>
        </p:txBody>
      </p:sp>
      <p:sp>
        <p:nvSpPr>
          <p:cNvPr id="3" name="TextBox 2">
            <a:extLst>
              <a:ext uri="{FF2B5EF4-FFF2-40B4-BE49-F238E27FC236}">
                <a16:creationId xmlns:a16="http://schemas.microsoft.com/office/drawing/2014/main" id="{2C2EDF43-20BB-4836-9AEE-3C50D4B3D9FA}"/>
              </a:ext>
            </a:extLst>
          </p:cNvPr>
          <p:cNvSpPr txBox="1"/>
          <p:nvPr/>
        </p:nvSpPr>
        <p:spPr>
          <a:xfrm>
            <a:off x="622852" y="1016576"/>
            <a:ext cx="9855200" cy="246221"/>
          </a:xfrm>
          <a:prstGeom prst="rect">
            <a:avLst/>
          </a:prstGeom>
          <a:noFill/>
        </p:spPr>
        <p:txBody>
          <a:bodyPr wrap="square" lIns="0" tIns="0" rIns="0" bIns="0" rtlCol="0">
            <a:spAutoFit/>
          </a:bodyPr>
          <a:lstStyle/>
          <a:p>
            <a:pPr algn="l"/>
            <a:r>
              <a:rPr kumimoji="1" lang="en-US" altLang="ja-JP" sz="1600">
                <a:latin typeface="Calibri" panose="020F0502020204030204" pitchFamily="34" charset="0"/>
                <a:cs typeface="Calibri" panose="020F0502020204030204" pitchFamily="34" charset="0"/>
              </a:rPr>
              <a:t>https://devicemodels.azure.com/dtmi/azure/devicemanagement/deviceinformation-1.json</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07CE14DB-AE2E-45DD-AA54-A9A37DFBBF26}"/>
              </a:ext>
            </a:extLst>
          </p:cNvPr>
          <p:cNvSpPr txBox="1"/>
          <p:nvPr/>
        </p:nvSpPr>
        <p:spPr>
          <a:xfrm>
            <a:off x="764209" y="1316383"/>
            <a:ext cx="10221843" cy="5318379"/>
          </a:xfrm>
          <a:prstGeom prst="rect">
            <a:avLst/>
          </a:prstGeom>
          <a:solidFill>
            <a:srgbClr val="F2F2F2"/>
          </a:solidFill>
        </p:spPr>
        <p:txBody>
          <a:bodyPr wrap="square" lIns="0" tIns="0" rIns="0" bIns="0" rtlCol="0">
            <a:spAutoFit/>
          </a:bodyPr>
          <a:lstStyle/>
          <a:p>
            <a:pPr algn="l">
              <a:lnSpc>
                <a:spcPct val="90000"/>
              </a:lnSpc>
            </a:pP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"@context": "dtmi:dtdl:context;2",</a:t>
            </a:r>
          </a:p>
          <a:p>
            <a:pPr algn="l">
              <a:lnSpc>
                <a:spcPct val="90000"/>
              </a:lnSpc>
            </a:pPr>
            <a:r>
              <a:rPr kumimoji="1" lang="en-US" altLang="ja-JP" sz="1200" dirty="0">
                <a:latin typeface="Calibri" panose="020F0502020204030204" pitchFamily="34" charset="0"/>
                <a:cs typeface="Calibri" panose="020F0502020204030204" pitchFamily="34" charset="0"/>
              </a:rPr>
              <a:t>    "@id": "dtmi:azure:DeviceManagement:</a:t>
            </a:r>
            <a:r>
              <a:rPr kumimoji="1" lang="en-US" altLang="ja-JP" sz="1200" dirty="0">
                <a:highlight>
                  <a:srgbClr val="FFFF00"/>
                </a:highlight>
                <a:latin typeface="Calibri" panose="020F0502020204030204" pitchFamily="34" charset="0"/>
                <a:cs typeface="Calibri" panose="020F0502020204030204" pitchFamily="34" charset="0"/>
              </a:rPr>
              <a:t>DeviceInformation</a:t>
            </a:r>
            <a:r>
              <a:rPr kumimoji="1" lang="en-US" altLang="ja-JP" sz="1200" dirty="0">
                <a:latin typeface="Calibri" panose="020F0502020204030204" pitchFamily="34" charset="0"/>
                <a:cs typeface="Calibri" panose="020F0502020204030204" pitchFamily="34" charset="0"/>
              </a:rPr>
              <a:t>;1",</a:t>
            </a:r>
          </a:p>
          <a:p>
            <a:pPr algn="l">
              <a:lnSpc>
                <a:spcPct val="90000"/>
              </a:lnSpc>
            </a:pPr>
            <a:r>
              <a:rPr kumimoji="1" lang="en-US" altLang="ja-JP" sz="1200" dirty="0">
                <a:latin typeface="Calibri" panose="020F0502020204030204" pitchFamily="34" charset="0"/>
                <a:cs typeface="Calibri" panose="020F0502020204030204" pitchFamily="34" charset="0"/>
              </a:rPr>
              <a:t>    "@type": "Interface",</a:t>
            </a:r>
          </a:p>
          <a:p>
            <a:pPr algn="l">
              <a:lnSpc>
                <a:spcPct val="90000"/>
              </a:lnSpc>
            </a:pPr>
            <a:r>
              <a:rPr kumimoji="1" lang="en-US" altLang="ja-JP" sz="1200" dirty="0">
                <a:latin typeface="Calibri" panose="020F0502020204030204" pitchFamily="34" charset="0"/>
                <a:cs typeface="Calibri" panose="020F0502020204030204" pitchFamily="34" charset="0"/>
              </a:rPr>
              <a:t>    "</a:t>
            </a:r>
            <a:r>
              <a:rPr kumimoji="1" lang="en-US" altLang="ja-JP" sz="1200" dirty="0" err="1">
                <a:latin typeface="Calibri" panose="020F0502020204030204" pitchFamily="34" charset="0"/>
                <a:cs typeface="Calibri" panose="020F0502020204030204" pitchFamily="34" charset="0"/>
              </a:rPr>
              <a:t>displayName</a:t>
            </a:r>
            <a:r>
              <a:rPr kumimoji="1" lang="en-US" altLang="ja-JP" sz="1200" dirty="0">
                <a:latin typeface="Calibri" panose="020F0502020204030204" pitchFamily="34" charset="0"/>
                <a:cs typeface="Calibri" panose="020F0502020204030204" pitchFamily="34" charset="0"/>
              </a:rPr>
              <a:t>": "Device Information",</a:t>
            </a:r>
          </a:p>
          <a:p>
            <a:pPr algn="l">
              <a:lnSpc>
                <a:spcPct val="90000"/>
              </a:lnSpc>
            </a:pPr>
            <a:r>
              <a:rPr kumimoji="1" lang="en-US" altLang="ja-JP" sz="1200" dirty="0">
                <a:latin typeface="Calibri" panose="020F0502020204030204" pitchFamily="34" charset="0"/>
                <a:cs typeface="Calibri" panose="020F0502020204030204" pitchFamily="34" charset="0"/>
              </a:rPr>
              <a:t>    "contents": [</a:t>
            </a:r>
          </a:p>
          <a:p>
            <a:pPr algn="l">
              <a:lnSpc>
                <a:spcPct val="90000"/>
              </a:lnSpc>
            </a:pPr>
            <a:r>
              <a:rPr kumimoji="1" lang="en-US" altLang="ja-JP" sz="1200" dirty="0">
                <a:latin typeface="Calibri" panose="020F0502020204030204" pitchFamily="34" charset="0"/>
                <a:cs typeface="Calibri" panose="020F0502020204030204" pitchFamily="34" charset="0"/>
              </a:rPr>
              <a:t>      {</a:t>
            </a:r>
          </a:p>
          <a:p>
            <a:pPr algn="l">
              <a:lnSpc>
                <a:spcPct val="90000"/>
              </a:lnSpc>
            </a:pPr>
            <a:r>
              <a:rPr kumimoji="1" lang="en-US" altLang="ja-JP" sz="1200" dirty="0">
                <a:latin typeface="Calibri" panose="020F0502020204030204" pitchFamily="34" charset="0"/>
                <a:cs typeface="Calibri" panose="020F0502020204030204" pitchFamily="34" charset="0"/>
              </a:rPr>
              <a:t>        "@type": "</a:t>
            </a:r>
            <a:r>
              <a:rPr kumimoji="1" lang="en-US" altLang="ja-JP" sz="1200" dirty="0">
                <a:highlight>
                  <a:srgbClr val="FFFF00"/>
                </a:highlight>
                <a:latin typeface="Calibri" panose="020F0502020204030204" pitchFamily="34" charset="0"/>
                <a:cs typeface="Calibri" panose="020F0502020204030204" pitchFamily="34" charset="0"/>
              </a:rPr>
              <a:t>Property</a:t>
            </a: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"name": "</a:t>
            </a:r>
            <a:r>
              <a:rPr kumimoji="1" lang="en-US" altLang="ja-JP" sz="1200" dirty="0">
                <a:highlight>
                  <a:srgbClr val="00FFFF"/>
                </a:highlight>
                <a:latin typeface="Calibri" panose="020F0502020204030204" pitchFamily="34" charset="0"/>
                <a:cs typeface="Calibri" panose="020F0502020204030204" pitchFamily="34" charset="0"/>
              </a:rPr>
              <a:t>manufacturer</a:t>
            </a: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a:t>
            </a:r>
            <a:r>
              <a:rPr kumimoji="1" lang="en-US" altLang="ja-JP" sz="1200" dirty="0" err="1">
                <a:latin typeface="Calibri" panose="020F0502020204030204" pitchFamily="34" charset="0"/>
                <a:cs typeface="Calibri" panose="020F0502020204030204" pitchFamily="34" charset="0"/>
              </a:rPr>
              <a:t>displayName</a:t>
            </a:r>
            <a:r>
              <a:rPr kumimoji="1" lang="en-US" altLang="ja-JP" sz="1200" dirty="0">
                <a:latin typeface="Calibri" panose="020F0502020204030204" pitchFamily="34" charset="0"/>
                <a:cs typeface="Calibri" panose="020F0502020204030204" pitchFamily="34" charset="0"/>
              </a:rPr>
              <a:t>": "Manufacturer",</a:t>
            </a:r>
          </a:p>
          <a:p>
            <a:pPr algn="l">
              <a:lnSpc>
                <a:spcPct val="90000"/>
              </a:lnSpc>
            </a:pPr>
            <a:r>
              <a:rPr kumimoji="1" lang="en-US" altLang="ja-JP" sz="1200" dirty="0">
                <a:latin typeface="Calibri" panose="020F0502020204030204" pitchFamily="34" charset="0"/>
                <a:cs typeface="Calibri" panose="020F0502020204030204" pitchFamily="34" charset="0"/>
              </a:rPr>
              <a:t>        "schema": "string",</a:t>
            </a:r>
          </a:p>
          <a:p>
            <a:pPr algn="l">
              <a:lnSpc>
                <a:spcPct val="90000"/>
              </a:lnSpc>
            </a:pPr>
            <a:r>
              <a:rPr kumimoji="1" lang="en-US" altLang="ja-JP" sz="1200" dirty="0">
                <a:latin typeface="Calibri" panose="020F0502020204030204" pitchFamily="34" charset="0"/>
                <a:cs typeface="Calibri" panose="020F0502020204030204" pitchFamily="34" charset="0"/>
              </a:rPr>
              <a:t>        "description": "Company name of the device manufacturer. This could be the same as the name of the original equipment manufacturer (OEM). Ex. Contoso."</a:t>
            </a:r>
          </a:p>
          <a:p>
            <a:pPr algn="l">
              <a:lnSpc>
                <a:spcPct val="90000"/>
              </a:lnSpc>
            </a:pPr>
            <a:r>
              <a:rPr kumimoji="1" lang="en-US" altLang="ja-JP" sz="1200" dirty="0">
                <a:latin typeface="Calibri" panose="020F0502020204030204" pitchFamily="34" charset="0"/>
                <a:cs typeface="Calibri" panose="020F0502020204030204" pitchFamily="34" charset="0"/>
              </a:rPr>
              <a:t>      },</a:t>
            </a:r>
          </a:p>
          <a:p>
            <a:pPr algn="l">
              <a:lnSpc>
                <a:spcPct val="90000"/>
              </a:lnSpc>
            </a:pPr>
            <a:r>
              <a:rPr kumimoji="1" lang="en-US" altLang="ja-JP" sz="1200" dirty="0">
                <a:latin typeface="Calibri" panose="020F0502020204030204" pitchFamily="34" charset="0"/>
                <a:cs typeface="Calibri" panose="020F0502020204030204" pitchFamily="34" charset="0"/>
              </a:rPr>
              <a:t>      {</a:t>
            </a:r>
          </a:p>
          <a:p>
            <a:pPr algn="l">
              <a:lnSpc>
                <a:spcPct val="90000"/>
              </a:lnSpc>
            </a:pPr>
            <a:r>
              <a:rPr kumimoji="1" lang="en-US" altLang="ja-JP" sz="1200" dirty="0">
                <a:latin typeface="Calibri" panose="020F0502020204030204" pitchFamily="34" charset="0"/>
                <a:cs typeface="Calibri" panose="020F0502020204030204" pitchFamily="34" charset="0"/>
              </a:rPr>
              <a:t>        "@type": "</a:t>
            </a:r>
            <a:r>
              <a:rPr kumimoji="1" lang="en-US" altLang="ja-JP" sz="1200" dirty="0">
                <a:highlight>
                  <a:srgbClr val="FFFF00"/>
                </a:highlight>
                <a:latin typeface="Calibri" panose="020F0502020204030204" pitchFamily="34" charset="0"/>
                <a:cs typeface="Calibri" panose="020F0502020204030204" pitchFamily="34" charset="0"/>
              </a:rPr>
              <a:t>Property</a:t>
            </a: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"name": "</a:t>
            </a:r>
            <a:r>
              <a:rPr kumimoji="1" lang="en-US" altLang="ja-JP" sz="1200" dirty="0">
                <a:highlight>
                  <a:srgbClr val="00FFFF"/>
                </a:highlight>
                <a:latin typeface="Calibri" panose="020F0502020204030204" pitchFamily="34" charset="0"/>
                <a:cs typeface="Calibri" panose="020F0502020204030204" pitchFamily="34" charset="0"/>
              </a:rPr>
              <a:t>model</a:t>
            </a: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a:t>
            </a:r>
            <a:r>
              <a:rPr kumimoji="1" lang="en-US" altLang="ja-JP" sz="1200" dirty="0" err="1">
                <a:latin typeface="Calibri" panose="020F0502020204030204" pitchFamily="34" charset="0"/>
                <a:cs typeface="Calibri" panose="020F0502020204030204" pitchFamily="34" charset="0"/>
              </a:rPr>
              <a:t>displayName</a:t>
            </a:r>
            <a:r>
              <a:rPr kumimoji="1" lang="en-US" altLang="ja-JP" sz="1200" dirty="0">
                <a:latin typeface="Calibri" panose="020F0502020204030204" pitchFamily="34" charset="0"/>
                <a:cs typeface="Calibri" panose="020F0502020204030204" pitchFamily="34" charset="0"/>
              </a:rPr>
              <a:t>": "Device model",</a:t>
            </a:r>
          </a:p>
          <a:p>
            <a:pPr algn="l">
              <a:lnSpc>
                <a:spcPct val="90000"/>
              </a:lnSpc>
            </a:pPr>
            <a:r>
              <a:rPr kumimoji="1" lang="en-US" altLang="ja-JP" sz="1200" dirty="0">
                <a:latin typeface="Calibri" panose="020F0502020204030204" pitchFamily="34" charset="0"/>
                <a:cs typeface="Calibri" panose="020F0502020204030204" pitchFamily="34" charset="0"/>
              </a:rPr>
              <a:t>        "schema": "string",</a:t>
            </a:r>
          </a:p>
          <a:p>
            <a:pPr algn="l">
              <a:lnSpc>
                <a:spcPct val="90000"/>
              </a:lnSpc>
            </a:pPr>
            <a:r>
              <a:rPr kumimoji="1" lang="en-US" altLang="ja-JP" sz="1200" dirty="0">
                <a:latin typeface="Calibri" panose="020F0502020204030204" pitchFamily="34" charset="0"/>
                <a:cs typeface="Calibri" panose="020F0502020204030204" pitchFamily="34" charset="0"/>
              </a:rPr>
              <a:t>        "description": "Device model name or ID. Ex. Surface Book 2."</a:t>
            </a:r>
          </a:p>
          <a:p>
            <a:pPr algn="l">
              <a:lnSpc>
                <a:spcPct val="90000"/>
              </a:lnSpc>
            </a:pPr>
            <a:r>
              <a:rPr kumimoji="1" lang="en-US" altLang="ja-JP" sz="1200" dirty="0">
                <a:latin typeface="Calibri" panose="020F0502020204030204" pitchFamily="34" charset="0"/>
                <a:cs typeface="Calibri" panose="020F0502020204030204" pitchFamily="34" charset="0"/>
              </a:rPr>
              <a:t>      },</a:t>
            </a:r>
          </a:p>
          <a:p>
            <a:pPr algn="l">
              <a:lnSpc>
                <a:spcPct val="90000"/>
              </a:lnSpc>
            </a:pPr>
            <a:r>
              <a:rPr kumimoji="1" lang="en-US" altLang="ja-JP" sz="1200" dirty="0">
                <a:latin typeface="Calibri" panose="020F0502020204030204" pitchFamily="34" charset="0"/>
                <a:cs typeface="Calibri" panose="020F0502020204030204" pitchFamily="34" charset="0"/>
              </a:rPr>
              <a:t>      {</a:t>
            </a:r>
          </a:p>
          <a:p>
            <a:pPr algn="l">
              <a:lnSpc>
                <a:spcPct val="90000"/>
              </a:lnSpc>
            </a:pPr>
            <a:r>
              <a:rPr kumimoji="1" lang="en-US" altLang="ja-JP" sz="1200" dirty="0">
                <a:latin typeface="Calibri" panose="020F0502020204030204" pitchFamily="34" charset="0"/>
                <a:cs typeface="Calibri" panose="020F0502020204030204" pitchFamily="34" charset="0"/>
              </a:rPr>
              <a:t>        "@type": "</a:t>
            </a:r>
            <a:r>
              <a:rPr kumimoji="1" lang="en-US" altLang="ja-JP" sz="1200" dirty="0">
                <a:highlight>
                  <a:srgbClr val="FFFF00"/>
                </a:highlight>
                <a:latin typeface="Calibri" panose="020F0502020204030204" pitchFamily="34" charset="0"/>
                <a:cs typeface="Calibri" panose="020F0502020204030204" pitchFamily="34" charset="0"/>
              </a:rPr>
              <a:t>Property</a:t>
            </a: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"name": "</a:t>
            </a:r>
            <a:r>
              <a:rPr kumimoji="1" lang="en-US" altLang="ja-JP" sz="1200" dirty="0" err="1">
                <a:highlight>
                  <a:srgbClr val="00FFFF"/>
                </a:highlight>
                <a:latin typeface="Calibri" panose="020F0502020204030204" pitchFamily="34" charset="0"/>
                <a:cs typeface="Calibri" panose="020F0502020204030204" pitchFamily="34" charset="0"/>
              </a:rPr>
              <a:t>swVersion</a:t>
            </a: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a:t>
            </a:r>
            <a:r>
              <a:rPr kumimoji="1" lang="en-US" altLang="ja-JP" sz="1200" dirty="0" err="1">
                <a:latin typeface="Calibri" panose="020F0502020204030204" pitchFamily="34" charset="0"/>
                <a:cs typeface="Calibri" panose="020F0502020204030204" pitchFamily="34" charset="0"/>
              </a:rPr>
              <a:t>displayName</a:t>
            </a:r>
            <a:r>
              <a:rPr kumimoji="1" lang="en-US" altLang="ja-JP" sz="1200" dirty="0">
                <a:latin typeface="Calibri" panose="020F0502020204030204" pitchFamily="34" charset="0"/>
                <a:cs typeface="Calibri" panose="020F0502020204030204" pitchFamily="34" charset="0"/>
              </a:rPr>
              <a:t>": "Software version",</a:t>
            </a:r>
          </a:p>
          <a:p>
            <a:pPr algn="l">
              <a:lnSpc>
                <a:spcPct val="90000"/>
              </a:lnSpc>
            </a:pPr>
            <a:r>
              <a:rPr kumimoji="1" lang="en-US" altLang="ja-JP" sz="1200" dirty="0">
                <a:latin typeface="Calibri" panose="020F0502020204030204" pitchFamily="34" charset="0"/>
                <a:cs typeface="Calibri" panose="020F0502020204030204" pitchFamily="34" charset="0"/>
              </a:rPr>
              <a:t>        "schema": "string",</a:t>
            </a:r>
          </a:p>
          <a:p>
            <a:pPr algn="l">
              <a:lnSpc>
                <a:spcPct val="90000"/>
              </a:lnSpc>
            </a:pPr>
            <a:r>
              <a:rPr kumimoji="1" lang="en-US" altLang="ja-JP" sz="1200" dirty="0">
                <a:latin typeface="Calibri" panose="020F0502020204030204" pitchFamily="34" charset="0"/>
                <a:cs typeface="Calibri" panose="020F0502020204030204" pitchFamily="34" charset="0"/>
              </a:rPr>
              <a:t>        "description": "Version of the software on your device. This could be the version of your firmware. Ex. 1.3.45"</a:t>
            </a:r>
          </a:p>
          <a:p>
            <a:pPr algn="l">
              <a:lnSpc>
                <a:spcPct val="90000"/>
              </a:lnSpc>
            </a:pPr>
            <a:r>
              <a:rPr kumimoji="1" lang="en-US" altLang="ja-JP" sz="1200" dirty="0">
                <a:latin typeface="Calibri" panose="020F0502020204030204" pitchFamily="34" charset="0"/>
                <a:cs typeface="Calibri" panose="020F0502020204030204" pitchFamily="34" charset="0"/>
              </a:rPr>
              <a:t>      },</a:t>
            </a:r>
          </a:p>
          <a:p>
            <a:pPr algn="l">
              <a:lnSpc>
                <a:spcPct val="90000"/>
              </a:lnSpc>
            </a:pPr>
            <a:r>
              <a:rPr kumimoji="1" lang="en-US" altLang="ja-JP" sz="1200" dirty="0">
                <a:latin typeface="Calibri" panose="020F0502020204030204" pitchFamily="34" charset="0"/>
                <a:cs typeface="Calibri" panose="020F0502020204030204" pitchFamily="34" charset="0"/>
              </a:rPr>
              <a:t>      {</a:t>
            </a:r>
          </a:p>
          <a:p>
            <a:pPr algn="l">
              <a:lnSpc>
                <a:spcPct val="90000"/>
              </a:lnSpc>
            </a:pPr>
            <a:r>
              <a:rPr kumimoji="1" lang="en-US" altLang="ja-JP" sz="1200" dirty="0">
                <a:latin typeface="Calibri" panose="020F0502020204030204" pitchFamily="34" charset="0"/>
                <a:cs typeface="Calibri" panose="020F0502020204030204" pitchFamily="34" charset="0"/>
              </a:rPr>
              <a:t>        "@type": "</a:t>
            </a:r>
            <a:r>
              <a:rPr kumimoji="1" lang="en-US" altLang="ja-JP" sz="1200" dirty="0">
                <a:highlight>
                  <a:srgbClr val="FFFF00"/>
                </a:highlight>
                <a:latin typeface="Calibri" panose="020F0502020204030204" pitchFamily="34" charset="0"/>
                <a:cs typeface="Calibri" panose="020F0502020204030204" pitchFamily="34" charset="0"/>
              </a:rPr>
              <a:t>Property</a:t>
            </a: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"name": "</a:t>
            </a:r>
            <a:r>
              <a:rPr kumimoji="1" lang="en-US" altLang="ja-JP" sz="1200" dirty="0" err="1">
                <a:highlight>
                  <a:srgbClr val="00FFFF"/>
                </a:highlight>
                <a:latin typeface="Calibri" panose="020F0502020204030204" pitchFamily="34" charset="0"/>
                <a:cs typeface="Calibri" panose="020F0502020204030204" pitchFamily="34" charset="0"/>
              </a:rPr>
              <a:t>osName</a:t>
            </a: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a:t>
            </a:r>
            <a:r>
              <a:rPr kumimoji="1" lang="en-US" altLang="ja-JP" sz="1200" dirty="0" err="1">
                <a:latin typeface="Calibri" panose="020F0502020204030204" pitchFamily="34" charset="0"/>
                <a:cs typeface="Calibri" panose="020F0502020204030204" pitchFamily="34" charset="0"/>
              </a:rPr>
              <a:t>displayName</a:t>
            </a:r>
            <a:r>
              <a:rPr kumimoji="1" lang="en-US" altLang="ja-JP" sz="1200" dirty="0">
                <a:latin typeface="Calibri" panose="020F0502020204030204" pitchFamily="34" charset="0"/>
                <a:cs typeface="Calibri" panose="020F0502020204030204" pitchFamily="34" charset="0"/>
              </a:rPr>
              <a:t>": "Operating system name",</a:t>
            </a:r>
          </a:p>
          <a:p>
            <a:pPr algn="l">
              <a:lnSpc>
                <a:spcPct val="90000"/>
              </a:lnSpc>
            </a:pPr>
            <a:r>
              <a:rPr kumimoji="1" lang="en-US" altLang="ja-JP" sz="1200" dirty="0">
                <a:latin typeface="Calibri" panose="020F0502020204030204" pitchFamily="34" charset="0"/>
                <a:cs typeface="Calibri" panose="020F0502020204030204" pitchFamily="34" charset="0"/>
              </a:rPr>
              <a:t>        "schema": "string",     </a:t>
            </a:r>
            <a:r>
              <a:rPr kumimoji="1" lang="en-US" altLang="ja-JP" sz="1200" dirty="0">
                <a:solidFill>
                  <a:srgbClr val="FF0000"/>
                </a:solidFill>
                <a:latin typeface="Calibri" panose="020F0502020204030204" pitchFamily="34" charset="0"/>
                <a:cs typeface="Calibri" panose="020F0502020204030204" pitchFamily="34" charset="0"/>
              </a:rPr>
              <a:t>(Continue….)</a:t>
            </a:r>
            <a:endParaRPr kumimoji="1" lang="ja-JP" altLang="en-US" sz="12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09501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D5C2-6353-4B47-BDEB-D0F68045D242}"/>
              </a:ext>
            </a:extLst>
          </p:cNvPr>
          <p:cNvSpPr>
            <a:spLocks noGrp="1"/>
          </p:cNvSpPr>
          <p:nvPr>
            <p:ph type="title"/>
          </p:nvPr>
        </p:nvSpPr>
        <p:spPr/>
        <p:txBody>
          <a:bodyPr/>
          <a:lstStyle/>
          <a:p>
            <a:r>
              <a:rPr kumimoji="1" lang="en-US" altLang="ja-JP" dirty="0"/>
              <a:t>Modeling DTDLv2</a:t>
            </a:r>
            <a:endParaRPr kumimoji="1" lang="ja-JP" altLang="en-US" dirty="0"/>
          </a:p>
        </p:txBody>
      </p:sp>
      <p:sp>
        <p:nvSpPr>
          <p:cNvPr id="4" name="TextBox 3">
            <a:extLst>
              <a:ext uri="{FF2B5EF4-FFF2-40B4-BE49-F238E27FC236}">
                <a16:creationId xmlns:a16="http://schemas.microsoft.com/office/drawing/2014/main" id="{C7BCF971-091F-4EEA-9B74-661457BF8392}"/>
              </a:ext>
            </a:extLst>
          </p:cNvPr>
          <p:cNvSpPr txBox="1"/>
          <p:nvPr/>
        </p:nvSpPr>
        <p:spPr>
          <a:xfrm>
            <a:off x="7561295" y="3760785"/>
            <a:ext cx="2274513" cy="738664"/>
          </a:xfrm>
          <a:prstGeom prst="rect">
            <a:avLst/>
          </a:prstGeom>
          <a:solidFill>
            <a:srgbClr val="F2F2F2"/>
          </a:solidFill>
        </p:spPr>
        <p:txBody>
          <a:bodyPr wrap="square" lIns="0" tIns="0" rIns="0" bIns="0" rtlCol="0">
            <a:spAutoFit/>
          </a:bodyPr>
          <a:lstStyle/>
          <a:p>
            <a:pPr algn="l"/>
            <a:r>
              <a:rPr kumimoji="1" lang="en-US" altLang="ja-JP" sz="1600" dirty="0">
                <a:highlight>
                  <a:srgbClr val="FFFF00"/>
                </a:highlight>
                <a:latin typeface="Calibri" panose="020F0502020204030204" pitchFamily="34" charset="0"/>
                <a:cs typeface="Calibri" panose="020F0502020204030204" pitchFamily="34" charset="0"/>
              </a:rPr>
              <a:t>Command</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solidFill>
                  <a:schemeClr val="bg1">
                    <a:lumMod val="65000"/>
                  </a:schemeClr>
                </a:solidFill>
                <a:latin typeface="Calibri" panose="020F0502020204030204" pitchFamily="34" charset="0"/>
                <a:cs typeface="Calibri" panose="020F0502020204030204" pitchFamily="34" charset="0"/>
              </a:rPr>
              <a:t>  </a:t>
            </a:r>
            <a:r>
              <a:rPr kumimoji="1" lang="en-US" altLang="ja-JP" sz="1600" dirty="0" err="1">
                <a:solidFill>
                  <a:srgbClr val="002060"/>
                </a:solidFill>
                <a:latin typeface="Calibri" panose="020F0502020204030204" pitchFamily="34" charset="0"/>
                <a:cs typeface="Calibri" panose="020F0502020204030204" pitchFamily="34" charset="0"/>
              </a:rPr>
              <a:t>CITL_ToBuf</a:t>
            </a:r>
            <a:r>
              <a:rPr kumimoji="1" lang="en-US" altLang="ja-JP" sz="1600" dirty="0">
                <a:solidFill>
                  <a:srgbClr val="002060"/>
                </a:solidFill>
                <a:latin typeface="Calibri" panose="020F0502020204030204" pitchFamily="34" charset="0"/>
                <a:cs typeface="Calibri" panose="020F0502020204030204" pitchFamily="34" charset="0"/>
              </a:rPr>
              <a:t>(</a:t>
            </a:r>
            <a:r>
              <a:rPr kumimoji="1" lang="en-US" altLang="ja-JP" sz="1600" dirty="0" err="1">
                <a:solidFill>
                  <a:srgbClr val="002060"/>
                </a:solidFill>
                <a:latin typeface="Calibri" panose="020F0502020204030204" pitchFamily="34" charset="0"/>
                <a:cs typeface="Calibri" panose="020F0502020204030204" pitchFamily="34" charset="0"/>
              </a:rPr>
              <a:t>destAddr</a:t>
            </a:r>
            <a:r>
              <a:rPr kumimoji="1" lang="en-US" altLang="ja-JP" sz="1600" dirty="0">
                <a:solidFill>
                  <a:srgbClr val="002060"/>
                </a:solidFill>
                <a:latin typeface="Calibri" panose="020F0502020204030204" pitchFamily="34" charset="0"/>
                <a:cs typeface="Calibri" panose="020F0502020204030204" pitchFamily="34" charset="0"/>
              </a:rPr>
              <a:t>)</a:t>
            </a:r>
          </a:p>
          <a:p>
            <a:pPr algn="l"/>
            <a:r>
              <a:rPr kumimoji="1" lang="en-US" altLang="ja-JP" sz="1600" dirty="0">
                <a:solidFill>
                  <a:schemeClr val="bg1">
                    <a:lumMod val="65000"/>
                  </a:schemeClr>
                </a:solidFill>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CITL_FromBuf</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srcAddr</a:t>
            </a:r>
            <a:r>
              <a:rPr kumimoji="1" lang="en-US" altLang="ja-JP" sz="1600"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FC7CB486-00B9-4684-9A77-A2AC6B3C329C}"/>
              </a:ext>
            </a:extLst>
          </p:cNvPr>
          <p:cNvSpPr txBox="1"/>
          <p:nvPr/>
        </p:nvSpPr>
        <p:spPr>
          <a:xfrm>
            <a:off x="10049842" y="832803"/>
            <a:ext cx="1572084" cy="443198"/>
          </a:xfrm>
          <a:prstGeom prst="rect">
            <a:avLst/>
          </a:prstGeom>
          <a:noFill/>
          <a:ln>
            <a:solidFill>
              <a:srgbClr val="0070C0"/>
            </a:solidFill>
          </a:ln>
        </p:spPr>
        <p:txBody>
          <a:bodyPr wrap="square" lIns="0" tIns="0" rIns="0" bIns="0" rtlCol="0">
            <a:spAutoFit/>
          </a:bodyPr>
          <a:lstStyle/>
          <a:p>
            <a:pPr algn="ctr">
              <a:lnSpc>
                <a:spcPct val="90000"/>
              </a:lnSpc>
            </a:pPr>
            <a:r>
              <a:rPr kumimoji="1" lang="en-US" altLang="ja-JP" sz="1600" dirty="0" err="1">
                <a:solidFill>
                  <a:srgbClr val="FF0000"/>
                </a:solidFill>
                <a:highlight>
                  <a:srgbClr val="FFFF00"/>
                </a:highlight>
                <a:latin typeface="Calibri" panose="020F0502020204030204" pitchFamily="34" charset="0"/>
                <a:cs typeface="Calibri" panose="020F0502020204030204" pitchFamily="34" charset="0"/>
              </a:rPr>
              <a:t>iqrcntl</a:t>
            </a:r>
            <a:endParaRPr kumimoji="1" lang="en-US" altLang="ja-JP" sz="1600" dirty="0">
              <a:solidFill>
                <a:srgbClr val="FF0000"/>
              </a:solidFill>
              <a:highlight>
                <a:srgbClr val="FFFF00"/>
              </a:highlight>
              <a:latin typeface="Calibri" panose="020F0502020204030204" pitchFamily="34" charset="0"/>
              <a:cs typeface="Calibri" panose="020F0502020204030204" pitchFamily="34" charset="0"/>
            </a:endParaRPr>
          </a:p>
          <a:p>
            <a:pPr algn="ctr">
              <a:lnSpc>
                <a:spcPct val="90000"/>
              </a:lnSpc>
            </a:pPr>
            <a:r>
              <a:rPr kumimoji="1" lang="en-US" altLang="ja-JP" sz="1600" dirty="0">
                <a:solidFill>
                  <a:srgbClr val="0070C0"/>
                </a:solidFill>
                <a:latin typeface="Calibri" panose="020F0502020204030204" pitchFamily="34" charset="0"/>
                <a:cs typeface="Calibri" panose="020F0502020204030204" pitchFamily="34" charset="0"/>
              </a:rPr>
              <a:t>Controller</a:t>
            </a:r>
            <a:endParaRPr kumimoji="1" lang="ja-JP" altLang="en-US" sz="1600" dirty="0">
              <a:solidFill>
                <a:srgbClr val="0070C0"/>
              </a:solidFill>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F01FDEE9-7E4F-4740-8AD4-9A3BBF39D96A}"/>
              </a:ext>
            </a:extLst>
          </p:cNvPr>
          <p:cNvCxnSpPr>
            <a:cxnSpLocks/>
          </p:cNvCxnSpPr>
          <p:nvPr/>
        </p:nvCxnSpPr>
        <p:spPr>
          <a:xfrm flipH="1">
            <a:off x="10514030" y="1263355"/>
            <a:ext cx="130708" cy="388249"/>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FC50D39-7789-496A-89AD-B3FF085291B5}"/>
              </a:ext>
            </a:extLst>
          </p:cNvPr>
          <p:cNvSpPr txBox="1"/>
          <p:nvPr/>
        </p:nvSpPr>
        <p:spPr>
          <a:xfrm>
            <a:off x="9027915" y="1662457"/>
            <a:ext cx="714374" cy="443198"/>
          </a:xfrm>
          <a:prstGeom prst="rect">
            <a:avLst/>
          </a:prstGeom>
          <a:noFill/>
          <a:ln w="19050">
            <a:solidFill>
              <a:srgbClr val="00B0F0"/>
            </a:solidFill>
          </a:ln>
        </p:spPr>
        <p:txBody>
          <a:bodyPr wrap="square" lIns="0" tIns="0" rIns="0" bIns="0" rtlCol="0">
            <a:spAutoFit/>
          </a:bodyPr>
          <a:lstStyle/>
          <a:p>
            <a:pPr algn="ctr">
              <a:lnSpc>
                <a:spcPct val="90000"/>
              </a:lnSpc>
            </a:pPr>
            <a:r>
              <a:rPr kumimoji="1" lang="en-US" altLang="ja-JP" sz="1600" dirty="0">
                <a:latin typeface="Calibri" panose="020F0502020204030204" pitchFamily="34" charset="0"/>
                <a:cs typeface="Calibri" panose="020F0502020204030204" pitchFamily="34" charset="0"/>
              </a:rPr>
              <a:t>Device</a:t>
            </a:r>
          </a:p>
          <a:p>
            <a:pPr algn="ctr">
              <a:lnSpc>
                <a:spcPct val="90000"/>
              </a:lnSpc>
            </a:pPr>
            <a:r>
              <a:rPr kumimoji="1" lang="en-US" altLang="ja-JP" sz="1600" dirty="0">
                <a:latin typeface="Calibri" panose="020F0502020204030204" pitchFamily="34" charset="0"/>
                <a:cs typeface="Calibri" panose="020F0502020204030204" pitchFamily="34" charset="0"/>
              </a:rPr>
              <a:t>info</a:t>
            </a:r>
            <a:endParaRPr kumimoji="1" lang="ja-JP" altLang="en-US" sz="1600" dirty="0">
              <a:latin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85A02E84-C3BA-4321-A985-1D19A60DB520}"/>
              </a:ext>
            </a:extLst>
          </p:cNvPr>
          <p:cNvCxnSpPr>
            <a:cxnSpLocks/>
            <a:endCxn id="16" idx="0"/>
          </p:cNvCxnSpPr>
          <p:nvPr/>
        </p:nvCxnSpPr>
        <p:spPr>
          <a:xfrm flipH="1">
            <a:off x="9385102" y="1263355"/>
            <a:ext cx="1229350" cy="399102"/>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72E867F-D3D2-4A23-9B7E-C2ECD17FAF39}"/>
              </a:ext>
            </a:extLst>
          </p:cNvPr>
          <p:cNvSpPr txBox="1"/>
          <p:nvPr/>
        </p:nvSpPr>
        <p:spPr>
          <a:xfrm>
            <a:off x="10049842" y="616087"/>
            <a:ext cx="928376" cy="246221"/>
          </a:xfrm>
          <a:prstGeom prst="rect">
            <a:avLst/>
          </a:prstGeom>
          <a:noFill/>
        </p:spPr>
        <p:txBody>
          <a:bodyPr wrap="square" lIns="0" tIns="0" rIns="0" bIns="0" rtlCol="0">
            <a:spAutoFit/>
          </a:bodyPr>
          <a:lstStyle/>
          <a:p>
            <a:pPr algn="l"/>
            <a:r>
              <a:rPr kumimoji="1" lang="en-US" altLang="ja-JP" sz="1600" dirty="0" err="1">
                <a:latin typeface="Calibri" panose="020F0502020204030204" pitchFamily="34" charset="0"/>
                <a:cs typeface="Calibri" panose="020F0502020204030204" pitchFamily="34" charset="0"/>
              </a:rPr>
              <a:t>model_id</a:t>
            </a:r>
            <a:endParaRPr kumimoji="1" lang="ja-JP" altLang="en-US" sz="1600" dirty="0" err="1">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123D840E-A07B-40C1-8941-EBB8610C494D}"/>
              </a:ext>
            </a:extLst>
          </p:cNvPr>
          <p:cNvSpPr txBox="1"/>
          <p:nvPr/>
        </p:nvSpPr>
        <p:spPr>
          <a:xfrm>
            <a:off x="10283522" y="3235102"/>
            <a:ext cx="945487" cy="193899"/>
          </a:xfrm>
          <a:prstGeom prst="rect">
            <a:avLst/>
          </a:prstGeom>
          <a:noFill/>
        </p:spPr>
        <p:txBody>
          <a:bodyPr wrap="square" lIns="0" tIns="0" rIns="0" bIns="0" rtlCol="0">
            <a:spAutoFit/>
          </a:bodyPr>
          <a:lstStyle/>
          <a:p>
            <a:pPr algn="l">
              <a:lnSpc>
                <a:spcPct val="90000"/>
              </a:lnSpc>
            </a:pPr>
            <a:r>
              <a:rPr kumimoji="1" lang="en-US" altLang="ja-JP" sz="1400" dirty="0">
                <a:highlight>
                  <a:srgbClr val="FFFF00"/>
                </a:highlight>
                <a:latin typeface="Calibri" panose="020F0502020204030204" pitchFamily="34" charset="0"/>
                <a:cs typeface="Calibri" panose="020F0502020204030204" pitchFamily="34" charset="0"/>
              </a:rPr>
              <a:t>rd55up12v</a:t>
            </a:r>
            <a:endParaRPr kumimoji="1" lang="ja-JP" altLang="en-US" sz="1400" dirty="0">
              <a:highlight>
                <a:srgbClr val="FFFF00"/>
              </a:highlight>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315D2B71-7885-4D25-BCDE-E132C3421FBF}"/>
              </a:ext>
            </a:extLst>
          </p:cNvPr>
          <p:cNvSpPr txBox="1"/>
          <p:nvPr/>
        </p:nvSpPr>
        <p:spPr>
          <a:xfrm>
            <a:off x="8440618" y="2069485"/>
            <a:ext cx="1395190" cy="215444"/>
          </a:xfrm>
          <a:prstGeom prst="rect">
            <a:avLst/>
          </a:prstGeom>
          <a:noFill/>
        </p:spPr>
        <p:txBody>
          <a:bodyPr wrap="square" lIns="0" tIns="0" rIns="0" bIns="0" rtlCol="0">
            <a:spAutoFit/>
          </a:bodyPr>
          <a:lstStyle/>
          <a:p>
            <a:pPr algn="l"/>
            <a:r>
              <a:rPr kumimoji="1" lang="en-US" altLang="ja-JP" sz="1400" dirty="0" err="1">
                <a:latin typeface="Calibri" panose="020F0502020204030204" pitchFamily="34" charset="0"/>
                <a:cs typeface="Calibri" panose="020F0502020204030204" pitchFamily="34" charset="0"/>
              </a:rPr>
              <a:t>deviceInformation</a:t>
            </a:r>
            <a:endParaRPr kumimoji="1" lang="ja-JP" altLang="en-US" sz="1400" dirty="0" err="1">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FD6D0187-9B07-482E-ADDA-149A13283CFB}"/>
              </a:ext>
            </a:extLst>
          </p:cNvPr>
          <p:cNvPicPr>
            <a:picLocks noChangeAspect="1"/>
          </p:cNvPicPr>
          <p:nvPr/>
        </p:nvPicPr>
        <p:blipFill>
          <a:blip r:embed="rId2"/>
          <a:stretch>
            <a:fillRect/>
          </a:stretch>
        </p:blipFill>
        <p:spPr>
          <a:xfrm>
            <a:off x="10336076" y="1697155"/>
            <a:ext cx="699446" cy="1458239"/>
          </a:xfrm>
          <a:prstGeom prst="rect">
            <a:avLst/>
          </a:prstGeom>
        </p:spPr>
      </p:pic>
      <p:sp>
        <p:nvSpPr>
          <p:cNvPr id="31" name="TextBox 30">
            <a:extLst>
              <a:ext uri="{FF2B5EF4-FFF2-40B4-BE49-F238E27FC236}">
                <a16:creationId xmlns:a16="http://schemas.microsoft.com/office/drawing/2014/main" id="{60047033-729C-4250-8041-938E160E6A93}"/>
              </a:ext>
            </a:extLst>
          </p:cNvPr>
          <p:cNvSpPr txBox="1"/>
          <p:nvPr/>
        </p:nvSpPr>
        <p:spPr>
          <a:xfrm>
            <a:off x="625652" y="2001456"/>
            <a:ext cx="2310065" cy="492443"/>
          </a:xfrm>
          <a:prstGeom prst="rect">
            <a:avLst/>
          </a:prstGeom>
          <a:solidFill>
            <a:srgbClr val="F2F2F2"/>
          </a:solidFill>
        </p:spPr>
        <p:txBody>
          <a:bodyPr wrap="square" lIns="0" tIns="0" rIns="0" bIns="0" rtlCol="0">
            <a:spAutoFit/>
          </a:bodyPr>
          <a:lstStyle/>
          <a:p>
            <a:pPr algn="l"/>
            <a:r>
              <a:rPr kumimoji="1" lang="en-US" altLang="ja-JP" sz="1600" dirty="0">
                <a:highlight>
                  <a:srgbClr val="FFFF00"/>
                </a:highlight>
                <a:latin typeface="Calibri" panose="020F0502020204030204" pitchFamily="34" charset="0"/>
                <a:cs typeface="Calibri" panose="020F0502020204030204" pitchFamily="34" charset="0"/>
              </a:rPr>
              <a:t>Telemetry</a:t>
            </a:r>
            <a:endParaRPr kumimoji="1" lang="en-US" altLang="ja-JP" sz="1600" dirty="0">
              <a:latin typeface="Calibri" panose="020F0502020204030204" pitchFamily="34" charset="0"/>
              <a:cs typeface="Calibri" panose="020F0502020204030204" pitchFamily="34" charset="0"/>
            </a:endParaRPr>
          </a:p>
          <a:p>
            <a:pPr algn="l"/>
            <a:r>
              <a:rPr kumimoji="1" lang="ja-JP" altLang="en-US" sz="1600" dirty="0">
                <a:latin typeface="Calibri" panose="020F0502020204030204" pitchFamily="34" charset="0"/>
                <a:cs typeface="Calibri" panose="020F0502020204030204" pitchFamily="34" charset="0"/>
              </a:rPr>
              <a:t>    </a:t>
            </a:r>
            <a:r>
              <a:rPr kumimoji="1" lang="en-US" altLang="ja-JP" sz="1600" dirty="0">
                <a:latin typeface="Calibri" panose="020F0502020204030204" pitchFamily="34" charset="0"/>
                <a:cs typeface="Calibri" panose="020F0502020204030204" pitchFamily="34" charset="0"/>
              </a:rPr>
              <a:t>temperature :</a:t>
            </a:r>
          </a:p>
        </p:txBody>
      </p:sp>
      <p:sp>
        <p:nvSpPr>
          <p:cNvPr id="41" name="TextBox 40">
            <a:extLst>
              <a:ext uri="{FF2B5EF4-FFF2-40B4-BE49-F238E27FC236}">
                <a16:creationId xmlns:a16="http://schemas.microsoft.com/office/drawing/2014/main" id="{5AD65C68-788D-487D-83DE-124D52A5F6E6}"/>
              </a:ext>
            </a:extLst>
          </p:cNvPr>
          <p:cNvSpPr txBox="1"/>
          <p:nvPr/>
        </p:nvSpPr>
        <p:spPr>
          <a:xfrm>
            <a:off x="625652" y="1054402"/>
            <a:ext cx="2685774"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Edit DTDLv2 model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1102876A-CCE5-4780-B5AE-7E4A63D88770}"/>
              </a:ext>
            </a:extLst>
          </p:cNvPr>
          <p:cNvSpPr txBox="1"/>
          <p:nvPr/>
        </p:nvSpPr>
        <p:spPr>
          <a:xfrm>
            <a:off x="6523214" y="183861"/>
            <a:ext cx="3756637" cy="246221"/>
          </a:xfrm>
          <a:prstGeom prst="rect">
            <a:avLst/>
          </a:prstGeom>
          <a:noFill/>
        </p:spPr>
        <p:txBody>
          <a:bodyPr wrap="square" lIns="0" tIns="0" rIns="0" bIns="0" rtlCol="0">
            <a:spAutoFit/>
          </a:bodyPr>
          <a:lstStyle/>
          <a:p>
            <a:pPr algn="l"/>
            <a:r>
              <a:rPr kumimoji="1" lang="en-US" altLang="ja-JP" sz="1600" dirty="0" err="1">
                <a:solidFill>
                  <a:srgbClr val="FF0000"/>
                </a:solidFill>
                <a:latin typeface="Calibri" panose="020F0502020204030204" pitchFamily="34" charset="0"/>
                <a:cs typeface="Calibri" panose="020F0502020204030204" pitchFamily="34" charset="0"/>
              </a:rPr>
              <a:t>ToDo</a:t>
            </a:r>
            <a:r>
              <a:rPr kumimoji="1" lang="en-US" altLang="ja-JP" sz="1600" dirty="0">
                <a:solidFill>
                  <a:srgbClr val="FF0000"/>
                </a:solidFill>
                <a:latin typeface="Calibri" panose="020F0502020204030204" pitchFamily="34" charset="0"/>
                <a:cs typeface="Calibri" panose="020F0502020204030204" pitchFamily="34" charset="0"/>
              </a:rPr>
              <a:t>: from </a:t>
            </a:r>
            <a:r>
              <a:rPr kumimoji="1" lang="en-US" altLang="ja-JP" sz="1600" dirty="0" err="1">
                <a:solidFill>
                  <a:srgbClr val="FF0000"/>
                </a:solidFill>
                <a:latin typeface="Calibri" panose="020F0502020204030204" pitchFamily="34" charset="0"/>
                <a:cs typeface="Calibri" panose="020F0502020204030204" pitchFamily="34" charset="0"/>
              </a:rPr>
              <a:t>CITL_LinuxPy</a:t>
            </a:r>
            <a:r>
              <a:rPr kumimoji="1" lang="en-US" altLang="ja-JP" sz="1600" dirty="0">
                <a:solidFill>
                  <a:srgbClr val="FF0000"/>
                </a:solidFill>
                <a:latin typeface="Calibri" panose="020F0502020204030204" pitchFamily="34" charset="0"/>
                <a:cs typeface="Calibri" panose="020F0502020204030204" pitchFamily="34" charset="0"/>
              </a:rPr>
              <a:t> import *</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500DDEEB-452D-42E8-87F0-BFBC338D4FB4}"/>
              </a:ext>
            </a:extLst>
          </p:cNvPr>
          <p:cNvSpPr txBox="1"/>
          <p:nvPr/>
        </p:nvSpPr>
        <p:spPr>
          <a:xfrm>
            <a:off x="2163787" y="2247678"/>
            <a:ext cx="2102678"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Used for Debugging</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22764029-9714-4AB0-AA0B-24EDB8121246}"/>
              </a:ext>
            </a:extLst>
          </p:cNvPr>
          <p:cNvSpPr txBox="1"/>
          <p:nvPr/>
        </p:nvSpPr>
        <p:spPr>
          <a:xfrm>
            <a:off x="7870665" y="5288059"/>
            <a:ext cx="3751261" cy="492443"/>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Continuous Read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buf</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addr</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=16</a:t>
            </a:r>
            <a:r>
              <a:rPr kumimoji="1" lang="en-US" altLang="ja-JP" sz="1600" dirty="0">
                <a:solidFill>
                  <a:srgbClr val="FF0000"/>
                </a:solidFill>
                <a:highlight>
                  <a:srgbClr val="50E6FF"/>
                </a:highlight>
                <a:latin typeface="Calibri" panose="020F0502020204030204" pitchFamily="34" charset="0"/>
                <a:cs typeface="Calibri" panose="020F0502020204030204" pitchFamily="34" charset="0"/>
                <a:sym typeface="Wingdings" panose="05000000000000000000" pitchFamily="2" charset="2"/>
              </a:rPr>
              <a:t>3</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84) </a:t>
            </a:r>
          </a:p>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increment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buf</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   then stop if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buf</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&gt;500</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B579218A-9398-43D9-9A51-C9E050FC8899}"/>
              </a:ext>
            </a:extLst>
          </p:cNvPr>
          <p:cNvSpPr txBox="1"/>
          <p:nvPr/>
        </p:nvSpPr>
        <p:spPr>
          <a:xfrm>
            <a:off x="463828" y="6596878"/>
            <a:ext cx="11728172" cy="169277"/>
          </a:xfrm>
          <a:prstGeom prst="rect">
            <a:avLst/>
          </a:prstGeom>
          <a:noFill/>
        </p:spPr>
        <p:txBody>
          <a:bodyPr wrap="square" lIns="0" tIns="0" rIns="0" bIns="0" rtlCol="0">
            <a:spAutoFit/>
          </a:bodyPr>
          <a:lstStyle/>
          <a:p>
            <a:pPr algn="l"/>
            <a:r>
              <a:rPr kumimoji="1" lang="en-US" altLang="ja-JP" sz="1100">
                <a:latin typeface="Calibri" panose="020F0502020204030204" pitchFamily="34" charset="0"/>
                <a:cs typeface="Calibri" panose="020F0502020204030204" pitchFamily="34" charset="0"/>
              </a:rPr>
              <a:t>file:///C:/Users/higoto/OneDrive%20-%20Microsoft/CustomerInfomation/Mitsubishi/ClangIntelligentUnit/CITL_Linux_Manual/MELSEC_iQ-R_C_intelligent_function_module_Linux_Startup_manual-J.pdf</a:t>
            </a:r>
            <a:endParaRPr kumimoji="1" lang="ja-JP" altLang="en-US" sz="1100" dirty="0" err="1">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7C02FF6A-76C8-4427-8BFE-41BDDEB60F7C}"/>
              </a:ext>
            </a:extLst>
          </p:cNvPr>
          <p:cNvSpPr txBox="1"/>
          <p:nvPr/>
        </p:nvSpPr>
        <p:spPr>
          <a:xfrm>
            <a:off x="9676644" y="4009497"/>
            <a:ext cx="2341601"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Write(</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destAddr</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=16</a:t>
            </a:r>
            <a:r>
              <a:rPr kumimoji="1" lang="en-US" altLang="ja-JP" sz="1600" dirty="0">
                <a:solidFill>
                  <a:srgbClr val="FF0000"/>
                </a:solidFill>
                <a:highlight>
                  <a:srgbClr val="FFFF00"/>
                </a:highlight>
                <a:latin typeface="Calibri" panose="020F0502020204030204" pitchFamily="34" charset="0"/>
                <a:cs typeface="Calibri" panose="020F0502020204030204" pitchFamily="34" charset="0"/>
                <a:sym typeface="Wingdings" panose="05000000000000000000" pitchFamily="2" charset="2"/>
              </a:rPr>
              <a:t>2</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84)</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F4451003-3813-469E-BF01-2580A5FF126C}"/>
              </a:ext>
            </a:extLst>
          </p:cNvPr>
          <p:cNvSpPr txBox="1"/>
          <p:nvPr/>
        </p:nvSpPr>
        <p:spPr>
          <a:xfrm>
            <a:off x="9694421" y="4280994"/>
            <a:ext cx="2341601"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Read(</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srcAddr</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=16284)</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0ABAE5B0-35CE-453C-9650-E1865B970822}"/>
              </a:ext>
            </a:extLst>
          </p:cNvPr>
          <p:cNvSpPr txBox="1"/>
          <p:nvPr/>
        </p:nvSpPr>
        <p:spPr>
          <a:xfrm>
            <a:off x="588263" y="2865770"/>
            <a:ext cx="2310065" cy="738664"/>
          </a:xfrm>
          <a:prstGeom prst="rect">
            <a:avLst/>
          </a:prstGeom>
          <a:solidFill>
            <a:srgbClr val="F2F2F2"/>
          </a:solidFill>
        </p:spPr>
        <p:txBody>
          <a:bodyPr wrap="square" lIns="0" tIns="0" rIns="0" bIns="0" rtlCol="0">
            <a:spAutoFit/>
          </a:bodyPr>
          <a:lstStyle/>
          <a:p>
            <a:pPr algn="l"/>
            <a:r>
              <a:rPr kumimoji="1" lang="en-US" altLang="ja-JP" sz="1600" dirty="0">
                <a:highlight>
                  <a:srgbClr val="FFFF00"/>
                </a:highlight>
                <a:latin typeface="Calibri" panose="020F0502020204030204" pitchFamily="34" charset="0"/>
                <a:cs typeface="Calibri" panose="020F0502020204030204" pitchFamily="34" charset="0"/>
              </a:rPr>
              <a:t>Property</a:t>
            </a:r>
            <a:endParaRPr kumimoji="1" lang="en-US" altLang="ja-JP" sz="1600" dirty="0">
              <a:latin typeface="Calibri" panose="020F0502020204030204" pitchFamily="34" charset="0"/>
              <a:cs typeface="Calibri" panose="020F0502020204030204" pitchFamily="34" charset="0"/>
            </a:endParaRPr>
          </a:p>
          <a:p>
            <a:pPr algn="l"/>
            <a:r>
              <a:rPr kumimoji="1" lang="ja-JP" altLang="en-US"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iqrcntlstatus</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enum</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p>
        </p:txBody>
      </p:sp>
      <p:sp>
        <p:nvSpPr>
          <p:cNvPr id="5" name="TextBox 4">
            <a:extLst>
              <a:ext uri="{FF2B5EF4-FFF2-40B4-BE49-F238E27FC236}">
                <a16:creationId xmlns:a16="http://schemas.microsoft.com/office/drawing/2014/main" id="{65DD7F5D-EA05-46D3-9872-6DD7C3CA0ABD}"/>
              </a:ext>
            </a:extLst>
          </p:cNvPr>
          <p:cNvSpPr txBox="1"/>
          <p:nvPr/>
        </p:nvSpPr>
        <p:spPr>
          <a:xfrm>
            <a:off x="2526516" y="3124065"/>
            <a:ext cx="1569820"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Good or Bad</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7605D1B-5DE6-4FEC-8369-3A0C3A5D506F}"/>
              </a:ext>
            </a:extLst>
          </p:cNvPr>
          <p:cNvSpPr txBox="1"/>
          <p:nvPr/>
        </p:nvSpPr>
        <p:spPr>
          <a:xfrm>
            <a:off x="7561295" y="3429000"/>
            <a:ext cx="987901" cy="246221"/>
          </a:xfrm>
          <a:prstGeom prst="rect">
            <a:avLst/>
          </a:prstGeom>
          <a:solidFill>
            <a:schemeClr val="tx1"/>
          </a:solidFill>
        </p:spPr>
        <p:txBody>
          <a:bodyPr wrap="square" lIns="0" tIns="0" rIns="0" bIns="0" rtlCol="0">
            <a:spAutoFit/>
          </a:bodyPr>
          <a:lstStyle/>
          <a:p>
            <a:pPr algn="l"/>
            <a:r>
              <a:rPr kumimoji="1" lang="en-US" altLang="ja-JP" sz="1600" dirty="0">
                <a:solidFill>
                  <a:schemeClr val="bg1"/>
                </a:solidFill>
                <a:latin typeface="Calibri" panose="020F0502020204030204" pitchFamily="34" charset="0"/>
                <a:cs typeface="Calibri" panose="020F0502020204030204" pitchFamily="34" charset="0"/>
              </a:rPr>
              <a:t>rd55up12v</a:t>
            </a:r>
            <a:endParaRPr kumimoji="1" lang="ja-JP" altLang="en-US" sz="1600" dirty="0" err="1">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DB4B4A0-7040-45A8-897B-EAF85893F818}"/>
              </a:ext>
            </a:extLst>
          </p:cNvPr>
          <p:cNvSpPr txBox="1"/>
          <p:nvPr/>
        </p:nvSpPr>
        <p:spPr>
          <a:xfrm>
            <a:off x="463828" y="1637835"/>
            <a:ext cx="763479" cy="246221"/>
          </a:xfrm>
          <a:prstGeom prst="rect">
            <a:avLst/>
          </a:prstGeom>
          <a:solidFill>
            <a:schemeClr val="tx1"/>
          </a:solidFill>
        </p:spPr>
        <p:txBody>
          <a:bodyPr wrap="square" lIns="0" tIns="0" rIns="0" bIns="0" rtlCol="0">
            <a:spAutoFit/>
          </a:bodyPr>
          <a:lstStyle/>
          <a:p>
            <a:pPr algn="l"/>
            <a:r>
              <a:rPr kumimoji="1" lang="en-US" altLang="ja-JP" sz="1600" dirty="0">
                <a:solidFill>
                  <a:schemeClr val="bg1"/>
                </a:solidFill>
                <a:latin typeface="Calibri" panose="020F0502020204030204" pitchFamily="34" charset="0"/>
                <a:cs typeface="Calibri" panose="020F0502020204030204" pitchFamily="34" charset="0"/>
              </a:rPr>
              <a:t> </a:t>
            </a:r>
            <a:r>
              <a:rPr kumimoji="1" lang="en-US" altLang="ja-JP" sz="1600" dirty="0" err="1">
                <a:solidFill>
                  <a:schemeClr val="bg1"/>
                </a:solidFill>
                <a:latin typeface="Calibri" panose="020F0502020204030204" pitchFamily="34" charset="0"/>
                <a:cs typeface="Calibri" panose="020F0502020204030204" pitchFamily="34" charset="0"/>
              </a:rPr>
              <a:t>iqrcntl</a:t>
            </a:r>
            <a:endParaRPr kumimoji="1" lang="ja-JP" altLang="en-US" sz="1600" dirty="0" err="1">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C16FABB-DA43-43AA-A392-BC8FF3D0EFA8}"/>
              </a:ext>
            </a:extLst>
          </p:cNvPr>
          <p:cNvSpPr txBox="1"/>
          <p:nvPr/>
        </p:nvSpPr>
        <p:spPr>
          <a:xfrm>
            <a:off x="7561295" y="4748161"/>
            <a:ext cx="2310065" cy="492443"/>
          </a:xfrm>
          <a:prstGeom prst="rect">
            <a:avLst/>
          </a:prstGeom>
          <a:solidFill>
            <a:srgbClr val="F2F2F2"/>
          </a:solidFill>
        </p:spPr>
        <p:txBody>
          <a:bodyPr wrap="square" lIns="0" tIns="0" rIns="0" bIns="0" rtlCol="0">
            <a:spAutoFit/>
          </a:bodyPr>
          <a:lstStyle/>
          <a:p>
            <a:pPr algn="l"/>
            <a:r>
              <a:rPr kumimoji="1" lang="en-US" altLang="ja-JP" sz="1600" dirty="0">
                <a:highlight>
                  <a:srgbClr val="FFFF00"/>
                </a:highlight>
                <a:latin typeface="Calibri" panose="020F0502020204030204" pitchFamily="34" charset="0"/>
                <a:cs typeface="Calibri" panose="020F0502020204030204" pitchFamily="34" charset="0"/>
              </a:rPr>
              <a:t>Telemetry</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CITL_16</a:t>
            </a:r>
            <a:r>
              <a:rPr kumimoji="1" lang="en-US" altLang="ja-JP" sz="1600" dirty="0">
                <a:highlight>
                  <a:srgbClr val="50E6FF"/>
                </a:highlight>
                <a:latin typeface="Calibri" panose="020F0502020204030204" pitchFamily="34" charset="0"/>
                <a:cs typeface="Calibri" panose="020F0502020204030204" pitchFamily="34" charset="0"/>
              </a:rPr>
              <a:t>3</a:t>
            </a:r>
            <a:r>
              <a:rPr kumimoji="1" lang="en-US" altLang="ja-JP" sz="1600" dirty="0">
                <a:latin typeface="Calibri" panose="020F0502020204030204" pitchFamily="34" charset="0"/>
                <a:cs typeface="Calibri" panose="020F0502020204030204" pitchFamily="34" charset="0"/>
              </a:rPr>
              <a:t>84(integer)</a:t>
            </a:r>
          </a:p>
        </p:txBody>
      </p:sp>
      <p:sp>
        <p:nvSpPr>
          <p:cNvPr id="10" name="TextBox 9">
            <a:extLst>
              <a:ext uri="{FF2B5EF4-FFF2-40B4-BE49-F238E27FC236}">
                <a16:creationId xmlns:a16="http://schemas.microsoft.com/office/drawing/2014/main" id="{BBFD5053-0FA9-4203-9E04-8D3F2DEB6363}"/>
              </a:ext>
            </a:extLst>
          </p:cNvPr>
          <p:cNvSpPr txBox="1"/>
          <p:nvPr/>
        </p:nvSpPr>
        <p:spPr>
          <a:xfrm>
            <a:off x="588263" y="3957386"/>
            <a:ext cx="1938254" cy="738664"/>
          </a:xfrm>
          <a:prstGeom prst="rect">
            <a:avLst/>
          </a:prstGeom>
          <a:solidFill>
            <a:srgbClr val="F2F2F2"/>
          </a:solidFill>
        </p:spPr>
        <p:txBody>
          <a:bodyPr wrap="square" lIns="0" tIns="0" rIns="0" bIns="0" rtlCol="0">
            <a:spAutoFit/>
          </a:bodyPr>
          <a:lstStyle/>
          <a:p>
            <a:pPr algn="l"/>
            <a:r>
              <a:rPr kumimoji="1" lang="en-US" altLang="ja-JP" sz="1600" dirty="0">
                <a:highlight>
                  <a:srgbClr val="FFFF00"/>
                </a:highlight>
                <a:latin typeface="Calibri" panose="020F0502020204030204" pitchFamily="34" charset="0"/>
                <a:cs typeface="Calibri" panose="020F0502020204030204" pitchFamily="34" charset="0"/>
              </a:rPr>
              <a:t>Component</a:t>
            </a:r>
            <a:r>
              <a:rPr kumimoji="1" lang="en-US" altLang="ja-JP" sz="1600" dirty="0">
                <a:latin typeface="Calibri" panose="020F0502020204030204" pitchFamily="34" charset="0"/>
                <a:cs typeface="Calibri" panose="020F0502020204030204" pitchFamily="34" charset="0"/>
              </a:rPr>
              <a:t>  </a:t>
            </a:r>
          </a:p>
          <a:p>
            <a:pPr algn="l"/>
            <a:r>
              <a:rPr kumimoji="1" lang="ja-JP" altLang="en-US"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deviceInformation</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rd55up12v</a:t>
            </a:r>
          </a:p>
        </p:txBody>
      </p:sp>
      <p:sp>
        <p:nvSpPr>
          <p:cNvPr id="11" name="TextBox 10">
            <a:extLst>
              <a:ext uri="{FF2B5EF4-FFF2-40B4-BE49-F238E27FC236}">
                <a16:creationId xmlns:a16="http://schemas.microsoft.com/office/drawing/2014/main" id="{25FE856E-5ADB-48CF-A496-7F559E433673}"/>
              </a:ext>
            </a:extLst>
          </p:cNvPr>
          <p:cNvSpPr txBox="1"/>
          <p:nvPr/>
        </p:nvSpPr>
        <p:spPr>
          <a:xfrm>
            <a:off x="2499305" y="4203607"/>
            <a:ext cx="4604307" cy="246221"/>
          </a:xfrm>
          <a:prstGeom prst="rect">
            <a:avLst/>
          </a:prstGeom>
          <a:noFill/>
        </p:spPr>
        <p:txBody>
          <a:bodyPr wrap="square" lIns="0" tIns="0" rIns="0" bIns="0" rtlCol="0">
            <a:spAutoFit/>
          </a:bodyPr>
          <a:lstStyle/>
          <a:p>
            <a:pPr algn="l"/>
            <a:r>
              <a:rPr kumimoji="1" lang="fr-FR"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fr-FR" altLang="ja-JP" sz="1600" dirty="0">
                <a:solidFill>
                  <a:srgbClr val="FF0000"/>
                </a:solidFill>
                <a:latin typeface="Calibri" panose="020F0502020204030204" pitchFamily="34" charset="0"/>
                <a:cs typeface="Calibri" panose="020F0502020204030204" pitchFamily="34" charset="0"/>
              </a:rPr>
              <a:t>dtmi:azure:DeviceManagement:DeviceInformation;1</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A6A4B267-1734-47F8-9CD0-892B46014141}"/>
              </a:ext>
            </a:extLst>
          </p:cNvPr>
          <p:cNvSpPr txBox="1"/>
          <p:nvPr/>
        </p:nvSpPr>
        <p:spPr>
          <a:xfrm>
            <a:off x="2473147" y="4449828"/>
            <a:ext cx="4021585"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a:solidFill>
                  <a:srgbClr val="FF0000"/>
                </a:solidFill>
                <a:latin typeface="Calibri" panose="020F0502020204030204" pitchFamily="34" charset="0"/>
                <a:cs typeface="Calibri" panose="020F0502020204030204" pitchFamily="34" charset="0"/>
              </a:rPr>
              <a:t>dtmi:com:example:rd55up12v;1</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4ADB8464-6571-46CF-9CB9-109C8AFDD25D}"/>
              </a:ext>
            </a:extLst>
          </p:cNvPr>
          <p:cNvSpPr txBox="1"/>
          <p:nvPr/>
        </p:nvSpPr>
        <p:spPr>
          <a:xfrm>
            <a:off x="2681056" y="3957811"/>
            <a:ext cx="825623"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DTDL ID</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A7793665-4A78-45DA-A3BF-D292498636DB}"/>
              </a:ext>
            </a:extLst>
          </p:cNvPr>
          <p:cNvSpPr/>
          <p:nvPr/>
        </p:nvSpPr>
        <p:spPr bwMode="auto">
          <a:xfrm>
            <a:off x="463828" y="1893957"/>
            <a:ext cx="6639784" cy="3015394"/>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8D808844-D4A2-4397-A65D-C90C8307F4F7}"/>
              </a:ext>
            </a:extLst>
          </p:cNvPr>
          <p:cNvSpPr/>
          <p:nvPr/>
        </p:nvSpPr>
        <p:spPr bwMode="auto">
          <a:xfrm>
            <a:off x="7561295" y="3677877"/>
            <a:ext cx="4361416" cy="2429954"/>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300108BB-15E3-436F-8485-C8C3DC16B651}"/>
              </a:ext>
            </a:extLst>
          </p:cNvPr>
          <p:cNvSpPr txBox="1"/>
          <p:nvPr/>
        </p:nvSpPr>
        <p:spPr>
          <a:xfrm>
            <a:off x="8440618" y="2281035"/>
            <a:ext cx="1395190"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(previous slide)</a:t>
            </a:r>
            <a:endParaRPr kumimoji="1" lang="ja-JP" altLang="en-US" sz="16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54902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0F4A0B-4F70-46CB-99E4-3E565004022E}"/>
              </a:ext>
            </a:extLst>
          </p:cNvPr>
          <p:cNvPicPr>
            <a:picLocks noChangeAspect="1"/>
          </p:cNvPicPr>
          <p:nvPr/>
        </p:nvPicPr>
        <p:blipFill>
          <a:blip r:embed="rId2"/>
          <a:stretch>
            <a:fillRect/>
          </a:stretch>
        </p:blipFill>
        <p:spPr>
          <a:xfrm>
            <a:off x="588263" y="3198928"/>
            <a:ext cx="4686031" cy="1038775"/>
          </a:xfrm>
          <a:prstGeom prst="rect">
            <a:avLst/>
          </a:prstGeom>
        </p:spPr>
      </p:pic>
      <p:sp>
        <p:nvSpPr>
          <p:cNvPr id="2" name="Title 1">
            <a:extLst>
              <a:ext uri="{FF2B5EF4-FFF2-40B4-BE49-F238E27FC236}">
                <a16:creationId xmlns:a16="http://schemas.microsoft.com/office/drawing/2014/main" id="{5B2D4B3B-E722-46E1-9987-5D0542CE3E25}"/>
              </a:ext>
            </a:extLst>
          </p:cNvPr>
          <p:cNvSpPr>
            <a:spLocks noGrp="1"/>
          </p:cNvSpPr>
          <p:nvPr>
            <p:ph type="title"/>
          </p:nvPr>
        </p:nvSpPr>
        <p:spPr/>
        <p:txBody>
          <a:bodyPr/>
          <a:lstStyle/>
          <a:p>
            <a:r>
              <a:rPr kumimoji="1" lang="en-US" altLang="ja-JP" dirty="0"/>
              <a:t>FYI:  How to Create DTDL Model using </a:t>
            </a:r>
            <a:r>
              <a:rPr kumimoji="1" lang="en-US" altLang="ja-JP" dirty="0">
                <a:solidFill>
                  <a:srgbClr val="0070C0"/>
                </a:solidFill>
              </a:rPr>
              <a:t>VS Code</a:t>
            </a:r>
            <a:r>
              <a:rPr kumimoji="1" lang="en-US" altLang="ja-JP" dirty="0"/>
              <a:t>…</a:t>
            </a:r>
            <a:endParaRPr kumimoji="1" lang="ja-JP" altLang="en-US" dirty="0"/>
          </a:p>
        </p:txBody>
      </p:sp>
      <p:pic>
        <p:nvPicPr>
          <p:cNvPr id="4" name="Picture 3">
            <a:extLst>
              <a:ext uri="{FF2B5EF4-FFF2-40B4-BE49-F238E27FC236}">
                <a16:creationId xmlns:a16="http://schemas.microsoft.com/office/drawing/2014/main" id="{8D631D01-2AD8-46E3-AA8A-C02B411FB51F}"/>
              </a:ext>
            </a:extLst>
          </p:cNvPr>
          <p:cNvPicPr>
            <a:picLocks noChangeAspect="1"/>
          </p:cNvPicPr>
          <p:nvPr/>
        </p:nvPicPr>
        <p:blipFill>
          <a:blip r:embed="rId3"/>
          <a:stretch>
            <a:fillRect/>
          </a:stretch>
        </p:blipFill>
        <p:spPr>
          <a:xfrm>
            <a:off x="588263" y="1512505"/>
            <a:ext cx="4701492" cy="1216000"/>
          </a:xfrm>
          <a:prstGeom prst="rect">
            <a:avLst/>
          </a:prstGeom>
        </p:spPr>
      </p:pic>
      <p:sp>
        <p:nvSpPr>
          <p:cNvPr id="5" name="TextBox 4">
            <a:extLst>
              <a:ext uri="{FF2B5EF4-FFF2-40B4-BE49-F238E27FC236}">
                <a16:creationId xmlns:a16="http://schemas.microsoft.com/office/drawing/2014/main" id="{0A08090B-DE9F-4769-9C42-17E6EF42EB02}"/>
              </a:ext>
            </a:extLst>
          </p:cNvPr>
          <p:cNvSpPr txBox="1"/>
          <p:nvPr/>
        </p:nvSpPr>
        <p:spPr>
          <a:xfrm>
            <a:off x="1780903" y="3472094"/>
            <a:ext cx="3019750" cy="246221"/>
          </a:xfrm>
          <a:prstGeom prst="rect">
            <a:avLst/>
          </a:prstGeom>
          <a:solidFill>
            <a:srgbClr val="FFFFCC"/>
          </a:solid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example:  </a:t>
            </a:r>
            <a:r>
              <a:rPr kumimoji="1" lang="en-US" altLang="ja-JP" sz="1600" dirty="0">
                <a:solidFill>
                  <a:srgbClr val="FF0000"/>
                </a:solidFill>
                <a:latin typeface="Calibri" panose="020F0502020204030204" pitchFamily="34" charset="0"/>
                <a:cs typeface="Calibri" panose="020F0502020204030204" pitchFamily="34" charset="0"/>
              </a:rPr>
              <a:t>rd55up12v</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AB74AF0-E3EE-4305-94EA-EF47C68597C7}"/>
              </a:ext>
            </a:extLst>
          </p:cNvPr>
          <p:cNvSpPr/>
          <p:nvPr/>
        </p:nvSpPr>
        <p:spPr bwMode="auto">
          <a:xfrm>
            <a:off x="924232" y="1779639"/>
            <a:ext cx="1769807" cy="22614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05933A28-B873-4C2C-A436-53441673AC7D}"/>
              </a:ext>
            </a:extLst>
          </p:cNvPr>
          <p:cNvPicPr>
            <a:picLocks noChangeAspect="1"/>
          </p:cNvPicPr>
          <p:nvPr/>
        </p:nvPicPr>
        <p:blipFill>
          <a:blip r:embed="rId4"/>
          <a:stretch>
            <a:fillRect/>
          </a:stretch>
        </p:blipFill>
        <p:spPr>
          <a:xfrm>
            <a:off x="5950758" y="1178208"/>
            <a:ext cx="4956901" cy="5481655"/>
          </a:xfrm>
          <a:prstGeom prst="rect">
            <a:avLst/>
          </a:prstGeom>
        </p:spPr>
      </p:pic>
      <p:sp>
        <p:nvSpPr>
          <p:cNvPr id="12" name="TextBox 11">
            <a:extLst>
              <a:ext uri="{FF2B5EF4-FFF2-40B4-BE49-F238E27FC236}">
                <a16:creationId xmlns:a16="http://schemas.microsoft.com/office/drawing/2014/main" id="{66B6418D-35E9-40D2-9B85-2F68BAF42301}"/>
              </a:ext>
            </a:extLst>
          </p:cNvPr>
          <p:cNvSpPr txBox="1"/>
          <p:nvPr/>
        </p:nvSpPr>
        <p:spPr>
          <a:xfrm>
            <a:off x="588263" y="1178208"/>
            <a:ext cx="5362495"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Create Plug-and-Play model for </a:t>
            </a:r>
            <a:r>
              <a:rPr kumimoji="1" lang="en-US" altLang="ja-JP" sz="1600" dirty="0">
                <a:solidFill>
                  <a:srgbClr val="FF0000"/>
                </a:solidFill>
                <a:latin typeface="Calibri" panose="020F0502020204030204" pitchFamily="34" charset="0"/>
                <a:cs typeface="Calibri" panose="020F0502020204030204" pitchFamily="34" charset="0"/>
              </a:rPr>
              <a:t>RD55UP12V</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3" name="Arrow: Down 12">
            <a:extLst>
              <a:ext uri="{FF2B5EF4-FFF2-40B4-BE49-F238E27FC236}">
                <a16:creationId xmlns:a16="http://schemas.microsoft.com/office/drawing/2014/main" id="{902B91FA-E067-49D5-8FA6-5B73AA7D31FC}"/>
              </a:ext>
            </a:extLst>
          </p:cNvPr>
          <p:cNvSpPr/>
          <p:nvPr/>
        </p:nvSpPr>
        <p:spPr bwMode="auto">
          <a:xfrm>
            <a:off x="2408903" y="2851355"/>
            <a:ext cx="589936" cy="3475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15E6C283-2ADC-4055-B486-5216DF026E9F}"/>
              </a:ext>
            </a:extLst>
          </p:cNvPr>
          <p:cNvSpPr/>
          <p:nvPr/>
        </p:nvSpPr>
        <p:spPr bwMode="auto">
          <a:xfrm>
            <a:off x="5388076" y="3428263"/>
            <a:ext cx="393291" cy="5801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13CC87C-CC87-43F4-8056-4223697067B8}"/>
              </a:ext>
            </a:extLst>
          </p:cNvPr>
          <p:cNvSpPr/>
          <p:nvPr/>
        </p:nvSpPr>
        <p:spPr bwMode="auto">
          <a:xfrm>
            <a:off x="7557595" y="1779599"/>
            <a:ext cx="1933950" cy="186895"/>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531AA8E8-F466-4DF4-8CE7-891059943044}"/>
              </a:ext>
            </a:extLst>
          </p:cNvPr>
          <p:cNvSpPr txBox="1"/>
          <p:nvPr/>
        </p:nvSpPr>
        <p:spPr>
          <a:xfrm>
            <a:off x="9580035" y="1779267"/>
            <a:ext cx="2477729" cy="246221"/>
          </a:xfrm>
          <a:prstGeom prst="rect">
            <a:avLst/>
          </a:prstGeom>
          <a:solidFill>
            <a:srgbClr val="FFFFCC"/>
          </a:solid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Modify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dtmi</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ID if you want</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61153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A79A-076C-400D-99A0-E236E8034268}"/>
              </a:ext>
            </a:extLst>
          </p:cNvPr>
          <p:cNvSpPr>
            <a:spLocks noGrp="1"/>
          </p:cNvSpPr>
          <p:nvPr>
            <p:ph type="title"/>
          </p:nvPr>
        </p:nvSpPr>
        <p:spPr/>
        <p:txBody>
          <a:bodyPr/>
          <a:lstStyle/>
          <a:p>
            <a:r>
              <a:rPr kumimoji="1" lang="en-US" altLang="ja-JP" dirty="0"/>
              <a:t>Create DTDL Model – </a:t>
            </a:r>
            <a:r>
              <a:rPr lang="en-US" altLang="ja-JP" dirty="0" err="1">
                <a:solidFill>
                  <a:srgbClr val="0070C0"/>
                </a:solidFill>
              </a:rPr>
              <a:t>iqrconl</a:t>
            </a:r>
            <a:r>
              <a:rPr kumimoji="1" lang="en-US" altLang="ja-JP" dirty="0"/>
              <a:t> </a:t>
            </a:r>
            <a:endParaRPr kumimoji="1" lang="ja-JP" altLang="en-US" dirty="0"/>
          </a:p>
        </p:txBody>
      </p:sp>
      <p:pic>
        <p:nvPicPr>
          <p:cNvPr id="4" name="Picture 3">
            <a:extLst>
              <a:ext uri="{FF2B5EF4-FFF2-40B4-BE49-F238E27FC236}">
                <a16:creationId xmlns:a16="http://schemas.microsoft.com/office/drawing/2014/main" id="{92CC51AA-C5AD-4FD0-8120-64E314287631}"/>
              </a:ext>
            </a:extLst>
          </p:cNvPr>
          <p:cNvPicPr>
            <a:picLocks noChangeAspect="1"/>
          </p:cNvPicPr>
          <p:nvPr/>
        </p:nvPicPr>
        <p:blipFill>
          <a:blip r:embed="rId2"/>
          <a:stretch>
            <a:fillRect/>
          </a:stretch>
        </p:blipFill>
        <p:spPr>
          <a:xfrm>
            <a:off x="588263" y="1202635"/>
            <a:ext cx="5117254" cy="5357466"/>
          </a:xfrm>
          <a:prstGeom prst="rect">
            <a:avLst/>
          </a:prstGeom>
        </p:spPr>
      </p:pic>
      <p:pic>
        <p:nvPicPr>
          <p:cNvPr id="8" name="Picture 7">
            <a:extLst>
              <a:ext uri="{FF2B5EF4-FFF2-40B4-BE49-F238E27FC236}">
                <a16:creationId xmlns:a16="http://schemas.microsoft.com/office/drawing/2014/main" id="{12AB28A1-487C-4AAD-BD85-525E13FBC622}"/>
              </a:ext>
            </a:extLst>
          </p:cNvPr>
          <p:cNvPicPr>
            <a:picLocks noChangeAspect="1"/>
          </p:cNvPicPr>
          <p:nvPr/>
        </p:nvPicPr>
        <p:blipFill>
          <a:blip r:embed="rId3"/>
          <a:stretch>
            <a:fillRect/>
          </a:stretch>
        </p:blipFill>
        <p:spPr>
          <a:xfrm>
            <a:off x="6625338" y="1202635"/>
            <a:ext cx="5377187" cy="5357466"/>
          </a:xfrm>
          <a:prstGeom prst="rect">
            <a:avLst/>
          </a:prstGeom>
        </p:spPr>
      </p:pic>
      <p:cxnSp>
        <p:nvCxnSpPr>
          <p:cNvPr id="10" name="Straight Connector 9">
            <a:extLst>
              <a:ext uri="{FF2B5EF4-FFF2-40B4-BE49-F238E27FC236}">
                <a16:creationId xmlns:a16="http://schemas.microsoft.com/office/drawing/2014/main" id="{427F67EA-987C-4DAB-AA21-C4BDC5144A7F}"/>
              </a:ext>
            </a:extLst>
          </p:cNvPr>
          <p:cNvCxnSpPr/>
          <p:nvPr/>
        </p:nvCxnSpPr>
        <p:spPr>
          <a:xfrm>
            <a:off x="8050696" y="4701209"/>
            <a:ext cx="705678" cy="0"/>
          </a:xfrm>
          <a:prstGeom prst="line">
            <a:avLst/>
          </a:prstGeom>
          <a:ln>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8AAC12-D585-444D-80EF-2422EF29ED71}"/>
              </a:ext>
            </a:extLst>
          </p:cNvPr>
          <p:cNvCxnSpPr/>
          <p:nvPr/>
        </p:nvCxnSpPr>
        <p:spPr>
          <a:xfrm>
            <a:off x="2564296" y="6192078"/>
            <a:ext cx="1292087" cy="0"/>
          </a:xfrm>
          <a:prstGeom prst="line">
            <a:avLst/>
          </a:prstGeom>
          <a:ln>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D7B57F1-7B8E-45D0-8038-522D3F562B93}"/>
              </a:ext>
            </a:extLst>
          </p:cNvPr>
          <p:cNvSpPr/>
          <p:nvPr/>
        </p:nvSpPr>
        <p:spPr bwMode="auto">
          <a:xfrm>
            <a:off x="1152939" y="2405270"/>
            <a:ext cx="4462670" cy="2206486"/>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88D7B42F-94A1-4E16-B0C1-1A5E73153AE5}"/>
              </a:ext>
            </a:extLst>
          </p:cNvPr>
          <p:cNvSpPr txBox="1"/>
          <p:nvPr/>
        </p:nvSpPr>
        <p:spPr>
          <a:xfrm>
            <a:off x="2624386" y="2159049"/>
            <a:ext cx="3081131"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You need only these 2 components</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BF54B9D0-4680-4ECE-B404-B5A7DF6B4BAE}"/>
              </a:ext>
            </a:extLst>
          </p:cNvPr>
          <p:cNvSpPr txBox="1"/>
          <p:nvPr/>
        </p:nvSpPr>
        <p:spPr>
          <a:xfrm>
            <a:off x="6783259" y="723924"/>
            <a:ext cx="4820478"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 Directory: C:\temp\mitsubihiCITL\r55up12v_DTDL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C55204B9-3D52-4414-843B-72C7D19BD040}"/>
              </a:ext>
            </a:extLst>
          </p:cNvPr>
          <p:cNvSpPr txBox="1"/>
          <p:nvPr/>
        </p:nvSpPr>
        <p:spPr>
          <a:xfrm>
            <a:off x="588263" y="970145"/>
            <a:ext cx="3268120"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2 x Components are defined</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43791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9770-7387-4A95-A98E-552CF89F1136}"/>
              </a:ext>
            </a:extLst>
          </p:cNvPr>
          <p:cNvSpPr>
            <a:spLocks noGrp="1"/>
          </p:cNvSpPr>
          <p:nvPr>
            <p:ph type="title"/>
          </p:nvPr>
        </p:nvSpPr>
        <p:spPr/>
        <p:txBody>
          <a:bodyPr/>
          <a:lstStyle/>
          <a:p>
            <a:r>
              <a:rPr kumimoji="1" lang="en-US" altLang="ja-JP" dirty="0"/>
              <a:t>Create DTDL Model – </a:t>
            </a:r>
            <a:r>
              <a:rPr kumimoji="1" lang="en-US" altLang="ja-JP" dirty="0">
                <a:solidFill>
                  <a:srgbClr val="0070C0"/>
                </a:solidFill>
              </a:rPr>
              <a:t>rd55up12v</a:t>
            </a:r>
            <a:r>
              <a:rPr kumimoji="1" lang="en-US" altLang="ja-JP" dirty="0"/>
              <a:t> </a:t>
            </a:r>
            <a:endParaRPr kumimoji="1" lang="ja-JP" altLang="en-US" dirty="0"/>
          </a:p>
        </p:txBody>
      </p:sp>
      <p:sp>
        <p:nvSpPr>
          <p:cNvPr id="3" name="TextBox 2">
            <a:extLst>
              <a:ext uri="{FF2B5EF4-FFF2-40B4-BE49-F238E27FC236}">
                <a16:creationId xmlns:a16="http://schemas.microsoft.com/office/drawing/2014/main" id="{33731C79-4479-4C97-8ECE-9B9E34AEBDA9}"/>
              </a:ext>
            </a:extLst>
          </p:cNvPr>
          <p:cNvSpPr txBox="1"/>
          <p:nvPr/>
        </p:nvSpPr>
        <p:spPr>
          <a:xfrm>
            <a:off x="588263" y="1011198"/>
            <a:ext cx="8764459" cy="246221"/>
          </a:xfrm>
          <a:prstGeom prst="rect">
            <a:avLst/>
          </a:prstGeom>
          <a:noFill/>
        </p:spPr>
        <p:txBody>
          <a:bodyPr wrap="square" lIns="0" tIns="0" rIns="0" bIns="0" rtlCol="0">
            <a:spAutoFit/>
          </a:bodyPr>
          <a:lstStyle/>
          <a:p>
            <a:pPr algn="l"/>
            <a:r>
              <a:rPr kumimoji="1" lang="en-US" altLang="ja-JP" sz="1600">
                <a:solidFill>
                  <a:srgbClr val="0070C0"/>
                </a:solidFill>
                <a:latin typeface="Calibri" panose="020F0502020204030204" pitchFamily="34" charset="0"/>
                <a:cs typeface="Calibri" panose="020F0502020204030204" pitchFamily="34" charset="0"/>
              </a:rPr>
              <a:t> Directory: C:\temp\mitsubihiCITL\r55up12v_DTDL</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15A43C5-A9EF-4B40-9622-FA66BFD84369}"/>
              </a:ext>
            </a:extLst>
          </p:cNvPr>
          <p:cNvPicPr>
            <a:picLocks noChangeAspect="1"/>
          </p:cNvPicPr>
          <p:nvPr/>
        </p:nvPicPr>
        <p:blipFill>
          <a:blip r:embed="rId2"/>
          <a:stretch>
            <a:fillRect/>
          </a:stretch>
        </p:blipFill>
        <p:spPr>
          <a:xfrm>
            <a:off x="499402" y="1565196"/>
            <a:ext cx="5596598" cy="4835604"/>
          </a:xfrm>
          <a:prstGeom prst="rect">
            <a:avLst/>
          </a:prstGeom>
        </p:spPr>
      </p:pic>
      <p:pic>
        <p:nvPicPr>
          <p:cNvPr id="7" name="Picture 6">
            <a:extLst>
              <a:ext uri="{FF2B5EF4-FFF2-40B4-BE49-F238E27FC236}">
                <a16:creationId xmlns:a16="http://schemas.microsoft.com/office/drawing/2014/main" id="{3C6524C1-6D55-4906-82C6-1979C5CE31E4}"/>
              </a:ext>
            </a:extLst>
          </p:cNvPr>
          <p:cNvPicPr>
            <a:picLocks noChangeAspect="1"/>
          </p:cNvPicPr>
          <p:nvPr/>
        </p:nvPicPr>
        <p:blipFill>
          <a:blip r:embed="rId3"/>
          <a:stretch>
            <a:fillRect/>
          </a:stretch>
        </p:blipFill>
        <p:spPr>
          <a:xfrm>
            <a:off x="6574995" y="1565196"/>
            <a:ext cx="5364216" cy="4835604"/>
          </a:xfrm>
          <a:prstGeom prst="rect">
            <a:avLst/>
          </a:prstGeom>
        </p:spPr>
      </p:pic>
      <p:sp>
        <p:nvSpPr>
          <p:cNvPr id="8" name="Left Bracket 7">
            <a:extLst>
              <a:ext uri="{FF2B5EF4-FFF2-40B4-BE49-F238E27FC236}">
                <a16:creationId xmlns:a16="http://schemas.microsoft.com/office/drawing/2014/main" id="{611C210C-0741-47EE-8B83-8ABBC5561FA8}"/>
              </a:ext>
            </a:extLst>
          </p:cNvPr>
          <p:cNvSpPr/>
          <p:nvPr/>
        </p:nvSpPr>
        <p:spPr>
          <a:xfrm>
            <a:off x="7128769" y="3429000"/>
            <a:ext cx="124287" cy="805649"/>
          </a:xfrm>
          <a:prstGeom prst="leftBracket">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Rectangle 8">
            <a:extLst>
              <a:ext uri="{FF2B5EF4-FFF2-40B4-BE49-F238E27FC236}">
                <a16:creationId xmlns:a16="http://schemas.microsoft.com/office/drawing/2014/main" id="{0B5D85FB-AFC8-4881-B364-55604E6F7C28}"/>
              </a:ext>
            </a:extLst>
          </p:cNvPr>
          <p:cNvSpPr/>
          <p:nvPr/>
        </p:nvSpPr>
        <p:spPr bwMode="auto">
          <a:xfrm>
            <a:off x="7128769" y="2636668"/>
            <a:ext cx="1313895" cy="15979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0431439D-D763-444B-B7BD-C4BFB3B6EB03}"/>
              </a:ext>
            </a:extLst>
          </p:cNvPr>
          <p:cNvSpPr/>
          <p:nvPr/>
        </p:nvSpPr>
        <p:spPr bwMode="auto">
          <a:xfrm>
            <a:off x="6915091" y="2734322"/>
            <a:ext cx="222556" cy="878890"/>
          </a:xfrm>
          <a:custGeom>
            <a:avLst/>
            <a:gdLst>
              <a:gd name="connsiteX0" fmla="*/ 222556 w 222556"/>
              <a:gd name="connsiteY0" fmla="*/ 0 h 878890"/>
              <a:gd name="connsiteX1" fmla="*/ 614 w 222556"/>
              <a:gd name="connsiteY1" fmla="*/ 470517 h 878890"/>
              <a:gd name="connsiteX2" fmla="*/ 169290 w 222556"/>
              <a:gd name="connsiteY2" fmla="*/ 878890 h 878890"/>
            </a:gdLst>
            <a:ahLst/>
            <a:cxnLst>
              <a:cxn ang="0">
                <a:pos x="connsiteX0" y="connsiteY0"/>
              </a:cxn>
              <a:cxn ang="0">
                <a:pos x="connsiteX1" y="connsiteY1"/>
              </a:cxn>
              <a:cxn ang="0">
                <a:pos x="connsiteX2" y="connsiteY2"/>
              </a:cxn>
            </a:cxnLst>
            <a:rect l="l" t="t" r="r" b="b"/>
            <a:pathLst>
              <a:path w="222556" h="878890">
                <a:moveTo>
                  <a:pt x="222556" y="0"/>
                </a:moveTo>
                <a:cubicBezTo>
                  <a:pt x="116024" y="162017"/>
                  <a:pt x="9492" y="324035"/>
                  <a:pt x="614" y="470517"/>
                </a:cubicBezTo>
                <a:cubicBezTo>
                  <a:pt x="-8264" y="616999"/>
                  <a:pt x="80513" y="747944"/>
                  <a:pt x="169290" y="878890"/>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1" name="Rectangle 10">
            <a:extLst>
              <a:ext uri="{FF2B5EF4-FFF2-40B4-BE49-F238E27FC236}">
                <a16:creationId xmlns:a16="http://schemas.microsoft.com/office/drawing/2014/main" id="{597B65B7-C114-4216-A6A7-FA0C58685A02}"/>
              </a:ext>
            </a:extLst>
          </p:cNvPr>
          <p:cNvSpPr/>
          <p:nvPr/>
        </p:nvSpPr>
        <p:spPr bwMode="auto">
          <a:xfrm>
            <a:off x="1100831" y="4029217"/>
            <a:ext cx="1251752" cy="15340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2" name="Left Bracket 11">
            <a:extLst>
              <a:ext uri="{FF2B5EF4-FFF2-40B4-BE49-F238E27FC236}">
                <a16:creationId xmlns:a16="http://schemas.microsoft.com/office/drawing/2014/main" id="{C3F280F2-4F1A-4862-8B59-DD9CA0DA91B7}"/>
              </a:ext>
            </a:extLst>
          </p:cNvPr>
          <p:cNvSpPr/>
          <p:nvPr/>
        </p:nvSpPr>
        <p:spPr>
          <a:xfrm>
            <a:off x="1003175" y="4115189"/>
            <a:ext cx="107863" cy="1490668"/>
          </a:xfrm>
          <a:prstGeom prst="leftBracket">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Freeform: Shape 14">
            <a:extLst>
              <a:ext uri="{FF2B5EF4-FFF2-40B4-BE49-F238E27FC236}">
                <a16:creationId xmlns:a16="http://schemas.microsoft.com/office/drawing/2014/main" id="{167A2D6F-C678-4B35-BC11-03A8A53B1B2A}"/>
              </a:ext>
            </a:extLst>
          </p:cNvPr>
          <p:cNvSpPr/>
          <p:nvPr/>
        </p:nvSpPr>
        <p:spPr bwMode="auto">
          <a:xfrm>
            <a:off x="601809" y="1669002"/>
            <a:ext cx="6597981" cy="2423604"/>
          </a:xfrm>
          <a:custGeom>
            <a:avLst/>
            <a:gdLst>
              <a:gd name="connsiteX0" fmla="*/ 481267 w 6597981"/>
              <a:gd name="connsiteY0" fmla="*/ 2423604 h 2423604"/>
              <a:gd name="connsiteX1" fmla="*/ 623309 w 6597981"/>
              <a:gd name="connsiteY1" fmla="*/ 1970843 h 2423604"/>
              <a:gd name="connsiteX2" fmla="*/ 6597981 w 6597981"/>
              <a:gd name="connsiteY2" fmla="*/ 0 h 2423604"/>
            </a:gdLst>
            <a:ahLst/>
            <a:cxnLst>
              <a:cxn ang="0">
                <a:pos x="connsiteX0" y="connsiteY0"/>
              </a:cxn>
              <a:cxn ang="0">
                <a:pos x="connsiteX1" y="connsiteY1"/>
              </a:cxn>
              <a:cxn ang="0">
                <a:pos x="connsiteX2" y="connsiteY2"/>
              </a:cxn>
            </a:cxnLst>
            <a:rect l="l" t="t" r="r" b="b"/>
            <a:pathLst>
              <a:path w="6597981" h="2423604">
                <a:moveTo>
                  <a:pt x="481267" y="2423604"/>
                </a:moveTo>
                <a:cubicBezTo>
                  <a:pt x="42562" y="2399190"/>
                  <a:pt x="-396143" y="2374777"/>
                  <a:pt x="623309" y="1970843"/>
                </a:cubicBezTo>
                <a:cubicBezTo>
                  <a:pt x="1642761" y="1566909"/>
                  <a:pt x="4120371" y="783454"/>
                  <a:pt x="6597981" y="0"/>
                </a:cubicBezTo>
              </a:path>
            </a:pathLst>
          </a:custGeom>
          <a:noFill/>
          <a:ln>
            <a:solidFill>
              <a:srgbClr val="FF0000"/>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6" name="Left Bracket 15">
            <a:extLst>
              <a:ext uri="{FF2B5EF4-FFF2-40B4-BE49-F238E27FC236}">
                <a16:creationId xmlns:a16="http://schemas.microsoft.com/office/drawing/2014/main" id="{3EA94EE2-98CA-492F-8C35-166522B1E131}"/>
              </a:ext>
            </a:extLst>
          </p:cNvPr>
          <p:cNvSpPr/>
          <p:nvPr/>
        </p:nvSpPr>
        <p:spPr>
          <a:xfrm>
            <a:off x="7554897" y="5080851"/>
            <a:ext cx="196647" cy="944261"/>
          </a:xfrm>
          <a:prstGeom prst="leftBracket">
            <a:avLst/>
          </a:prstGeom>
          <a:ln>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Straight Connector 17">
            <a:extLst>
              <a:ext uri="{FF2B5EF4-FFF2-40B4-BE49-F238E27FC236}">
                <a16:creationId xmlns:a16="http://schemas.microsoft.com/office/drawing/2014/main" id="{06856BDD-B9EC-495B-9A2E-30441C09DE97}"/>
              </a:ext>
            </a:extLst>
          </p:cNvPr>
          <p:cNvCxnSpPr/>
          <p:nvPr/>
        </p:nvCxnSpPr>
        <p:spPr>
          <a:xfrm>
            <a:off x="7377344" y="3897296"/>
            <a:ext cx="1065320" cy="0"/>
          </a:xfrm>
          <a:prstGeom prst="line">
            <a:avLst/>
          </a:prstGeom>
          <a:ln>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16EAB5-1170-4643-B6B4-D2E9DDC2FB89}"/>
              </a:ext>
            </a:extLst>
          </p:cNvPr>
          <p:cNvCxnSpPr/>
          <p:nvPr/>
        </p:nvCxnSpPr>
        <p:spPr>
          <a:xfrm>
            <a:off x="7554897" y="4714043"/>
            <a:ext cx="958788" cy="0"/>
          </a:xfrm>
          <a:prstGeom prst="line">
            <a:avLst/>
          </a:prstGeom>
          <a:ln>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81614FCF-2C70-4BFF-AF3F-E2AE7F65E2B1}"/>
              </a:ext>
            </a:extLst>
          </p:cNvPr>
          <p:cNvSpPr/>
          <p:nvPr/>
        </p:nvSpPr>
        <p:spPr bwMode="auto">
          <a:xfrm>
            <a:off x="7453786" y="4714043"/>
            <a:ext cx="829080" cy="514905"/>
          </a:xfrm>
          <a:custGeom>
            <a:avLst/>
            <a:gdLst>
              <a:gd name="connsiteX0" fmla="*/ 829080 w 829080"/>
              <a:gd name="connsiteY0" fmla="*/ 0 h 514905"/>
              <a:gd name="connsiteX1" fmla="*/ 447340 w 829080"/>
              <a:gd name="connsiteY1" fmla="*/ 195308 h 514905"/>
              <a:gd name="connsiteX2" fmla="*/ 30090 w 829080"/>
              <a:gd name="connsiteY2" fmla="*/ 257452 h 514905"/>
              <a:gd name="connsiteX3" fmla="*/ 65600 w 829080"/>
              <a:gd name="connsiteY3" fmla="*/ 514905 h 514905"/>
            </a:gdLst>
            <a:ahLst/>
            <a:cxnLst>
              <a:cxn ang="0">
                <a:pos x="connsiteX0" y="connsiteY0"/>
              </a:cxn>
              <a:cxn ang="0">
                <a:pos x="connsiteX1" y="connsiteY1"/>
              </a:cxn>
              <a:cxn ang="0">
                <a:pos x="connsiteX2" y="connsiteY2"/>
              </a:cxn>
              <a:cxn ang="0">
                <a:pos x="connsiteX3" y="connsiteY3"/>
              </a:cxn>
            </a:cxnLst>
            <a:rect l="l" t="t" r="r" b="b"/>
            <a:pathLst>
              <a:path w="829080" h="514905">
                <a:moveTo>
                  <a:pt x="829080" y="0"/>
                </a:moveTo>
                <a:cubicBezTo>
                  <a:pt x="704792" y="76199"/>
                  <a:pt x="580505" y="152399"/>
                  <a:pt x="447340" y="195308"/>
                </a:cubicBezTo>
                <a:cubicBezTo>
                  <a:pt x="314175" y="238217"/>
                  <a:pt x="93713" y="204186"/>
                  <a:pt x="30090" y="257452"/>
                </a:cubicBezTo>
                <a:cubicBezTo>
                  <a:pt x="-33533" y="310718"/>
                  <a:pt x="16033" y="412811"/>
                  <a:pt x="65600" y="514905"/>
                </a:cubicBezTo>
              </a:path>
            </a:pathLst>
          </a:custGeom>
          <a:noFill/>
          <a:ln>
            <a:solidFill>
              <a:srgbClr val="FFFF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cxnSp>
        <p:nvCxnSpPr>
          <p:cNvPr id="24" name="Straight Connector 23">
            <a:extLst>
              <a:ext uri="{FF2B5EF4-FFF2-40B4-BE49-F238E27FC236}">
                <a16:creationId xmlns:a16="http://schemas.microsoft.com/office/drawing/2014/main" id="{B2857521-3D8D-4575-AA43-6DBEBB043612}"/>
              </a:ext>
            </a:extLst>
          </p:cNvPr>
          <p:cNvCxnSpPr/>
          <p:nvPr/>
        </p:nvCxnSpPr>
        <p:spPr>
          <a:xfrm>
            <a:off x="7377344" y="2121763"/>
            <a:ext cx="1136341" cy="0"/>
          </a:xfrm>
          <a:prstGeom prst="line">
            <a:avLst/>
          </a:prstGeom>
          <a:ln>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5826CD-DCCD-4A28-9B4B-202885E66FE0}"/>
              </a:ext>
            </a:extLst>
          </p:cNvPr>
          <p:cNvCxnSpPr/>
          <p:nvPr/>
        </p:nvCxnSpPr>
        <p:spPr>
          <a:xfrm>
            <a:off x="1278384" y="6090082"/>
            <a:ext cx="1074199" cy="0"/>
          </a:xfrm>
          <a:prstGeom prst="line">
            <a:avLst/>
          </a:prstGeom>
          <a:ln>
            <a:solidFill>
              <a:srgbClr val="FFFF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A50719F-AA10-42EF-BAA9-516568DD5DE2}"/>
              </a:ext>
            </a:extLst>
          </p:cNvPr>
          <p:cNvSpPr txBox="1"/>
          <p:nvPr/>
        </p:nvSpPr>
        <p:spPr>
          <a:xfrm>
            <a:off x="499402" y="1301472"/>
            <a:ext cx="3231471"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2 x Direct Methods are defined</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93823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C807-0ED8-4CC6-994F-F011A3ADB5AE}"/>
              </a:ext>
            </a:extLst>
          </p:cNvPr>
          <p:cNvSpPr>
            <a:spLocks noGrp="1"/>
          </p:cNvSpPr>
          <p:nvPr>
            <p:ph type="title"/>
          </p:nvPr>
        </p:nvSpPr>
        <p:spPr/>
        <p:txBody>
          <a:bodyPr/>
          <a:lstStyle/>
          <a:p>
            <a:r>
              <a:rPr lang="en-US" altLang="ja-JP" dirty="0"/>
              <a:t>Device Model</a:t>
            </a:r>
            <a:endParaRPr kumimoji="1" lang="ja-JP" altLang="en-US" dirty="0"/>
          </a:p>
        </p:txBody>
      </p:sp>
      <p:sp>
        <p:nvSpPr>
          <p:cNvPr id="3" name="TextBox 2">
            <a:extLst>
              <a:ext uri="{FF2B5EF4-FFF2-40B4-BE49-F238E27FC236}">
                <a16:creationId xmlns:a16="http://schemas.microsoft.com/office/drawing/2014/main" id="{8E88201B-ED1A-436C-80C5-59810821FBA4}"/>
              </a:ext>
            </a:extLst>
          </p:cNvPr>
          <p:cNvSpPr txBox="1"/>
          <p:nvPr/>
        </p:nvSpPr>
        <p:spPr>
          <a:xfrm>
            <a:off x="2614540" y="1509362"/>
            <a:ext cx="3988439" cy="2215991"/>
          </a:xfrm>
          <a:prstGeom prst="rect">
            <a:avLst/>
          </a:prstGeom>
          <a:solidFill>
            <a:srgbClr val="F2F2F2"/>
          </a:solidFill>
        </p:spPr>
        <p:txBody>
          <a:bodyPr wrap="square" lIns="0" tIns="0" rIns="0" bIns="0" rtlCol="0">
            <a:spAutoFit/>
          </a:bodyPr>
          <a:lstStyle/>
          <a:p>
            <a:pPr algn="l"/>
            <a:r>
              <a:rPr kumimoji="1" lang="en-US" altLang="ja-JP" sz="1600" dirty="0" err="1">
                <a:highlight>
                  <a:srgbClr val="FFFF00"/>
                </a:highlight>
                <a:latin typeface="Calibri" panose="020F0502020204030204" pitchFamily="34" charset="0"/>
                <a:cs typeface="Calibri" panose="020F0502020204030204" pitchFamily="34" charset="0"/>
              </a:rPr>
              <a:t>deviceInformation</a:t>
            </a:r>
            <a:endParaRPr kumimoji="1" lang="en-US" altLang="ja-JP" sz="1600" dirty="0">
              <a:highlight>
                <a:srgbClr val="FFFF00"/>
              </a:highlight>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swVersion</a:t>
            </a:r>
            <a:r>
              <a:rPr kumimoji="1" lang="en-US" altLang="ja-JP" sz="1600" dirty="0">
                <a:latin typeface="Calibri" panose="020F0502020204030204" pitchFamily="34" charset="0"/>
                <a:cs typeface="Calibri" panose="020F0502020204030204" pitchFamily="34" charset="0"/>
              </a:rPr>
              <a:t> (string) = “Kernel 4.9.76-rt61-ltsi”</a:t>
            </a:r>
          </a:p>
          <a:p>
            <a:pPr algn="l"/>
            <a:r>
              <a:rPr kumimoji="1" lang="en-US" altLang="ja-JP" sz="1600" dirty="0">
                <a:latin typeface="Calibri" panose="020F0502020204030204" pitchFamily="34" charset="0"/>
                <a:cs typeface="Calibri" panose="020F0502020204030204" pitchFamily="34" charset="0"/>
              </a:rPr>
              <a:t>  +manufacturer (string) = “MELCO”</a:t>
            </a:r>
          </a:p>
          <a:p>
            <a:pPr algn="l"/>
            <a:r>
              <a:rPr kumimoji="1" lang="en-US" altLang="ja-JP" sz="1600" dirty="0">
                <a:latin typeface="Calibri" panose="020F0502020204030204" pitchFamily="34" charset="0"/>
                <a:cs typeface="Calibri" panose="020F0502020204030204" pitchFamily="34" charset="0"/>
              </a:rPr>
              <a:t>  +model(string) = “RD55UP12-V”</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osName</a:t>
            </a:r>
            <a:r>
              <a:rPr kumimoji="1" lang="en-US" altLang="ja-JP" sz="1600" dirty="0">
                <a:latin typeface="Calibri" panose="020F0502020204030204" pitchFamily="34" charset="0"/>
                <a:cs typeface="Calibri" panose="020F0502020204030204" pitchFamily="34" charset="0"/>
              </a:rPr>
              <a:t>(string)  = “</a:t>
            </a:r>
            <a:r>
              <a:rPr kumimoji="1" lang="en-US" altLang="ja-JP" sz="1600" dirty="0" err="1">
                <a:latin typeface="Calibri" panose="020F0502020204030204" pitchFamily="34" charset="0"/>
                <a:cs typeface="Calibri" panose="020F0502020204030204" pitchFamily="34" charset="0"/>
              </a:rPr>
              <a:t>debian</a:t>
            </a:r>
            <a:r>
              <a:rPr kumimoji="1" lang="en-US" altLang="ja-JP" sz="1600" dirty="0">
                <a:latin typeface="Calibri" panose="020F0502020204030204" pitchFamily="34" charset="0"/>
                <a:cs typeface="Calibri" panose="020F0502020204030204" pitchFamily="34" charset="0"/>
              </a:rPr>
              <a:t>”  or “</a:t>
            </a:r>
            <a:r>
              <a:rPr kumimoji="1" lang="en-US" altLang="ja-JP" sz="1600" dirty="0" err="1">
                <a:latin typeface="Calibri" panose="020F0502020204030204" pitchFamily="34" charset="0"/>
                <a:cs typeface="Calibri" panose="020F0502020204030204" pitchFamily="34" charset="0"/>
              </a:rPr>
              <a:t>linux</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processorArchitecture</a:t>
            </a:r>
            <a:r>
              <a:rPr kumimoji="1" lang="en-US" altLang="ja-JP" sz="1600" dirty="0">
                <a:latin typeface="Calibri" panose="020F0502020204030204" pitchFamily="34" charset="0"/>
                <a:cs typeface="Calibri" panose="020F0502020204030204" pitchFamily="34" charset="0"/>
              </a:rPr>
              <a:t>(string) = “arm9”</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processorManufacturer</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xxxx</a:t>
            </a:r>
            <a:r>
              <a:rPr kumimoji="1" lang="en-US" altLang="ja-JP" sz="1600" dirty="0">
                <a:latin typeface="Calibri" panose="020F0502020204030204" pitchFamily="34" charset="0"/>
                <a:cs typeface="Calibri" panose="020F0502020204030204" pitchFamily="34" charset="0"/>
              </a:rPr>
              <a:t>”</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totalStorage</a:t>
            </a:r>
            <a:r>
              <a:rPr kumimoji="1" lang="en-US" altLang="ja-JP" sz="1600" dirty="0">
                <a:latin typeface="Calibri" panose="020F0502020204030204" pitchFamily="34" charset="0"/>
                <a:cs typeface="Calibri" panose="020F0502020204030204" pitchFamily="34" charset="0"/>
              </a:rPr>
              <a:t>(int) = 8192     (8GB)</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totalMemory</a:t>
            </a:r>
            <a:r>
              <a:rPr kumimoji="1" lang="en-US" altLang="ja-JP" sz="1600" dirty="0">
                <a:latin typeface="Calibri" panose="020F0502020204030204" pitchFamily="34" charset="0"/>
                <a:cs typeface="Calibri" panose="020F0502020204030204" pitchFamily="34" charset="0"/>
              </a:rPr>
              <a:t>(int) = 1024</a:t>
            </a:r>
            <a:endParaRPr kumimoji="1" lang="ja-JP" altLang="en-US" sz="1600" dirty="0" err="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3F253E8-7AB6-476F-8A52-FA1FEB7EE402}"/>
              </a:ext>
            </a:extLst>
          </p:cNvPr>
          <p:cNvSpPr txBox="1"/>
          <p:nvPr/>
        </p:nvSpPr>
        <p:spPr>
          <a:xfrm>
            <a:off x="806706" y="1509363"/>
            <a:ext cx="1134958"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RD55UP12-V</a:t>
            </a:r>
            <a:endParaRPr kumimoji="1" lang="ja-JP" altLang="en-US" sz="1600" dirty="0" err="1">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15754AA-A1DC-4A74-A932-CF58182AA9A7}"/>
              </a:ext>
            </a:extLst>
          </p:cNvPr>
          <p:cNvPicPr>
            <a:picLocks noChangeAspect="1"/>
          </p:cNvPicPr>
          <p:nvPr/>
        </p:nvPicPr>
        <p:blipFill>
          <a:blip r:embed="rId2"/>
          <a:stretch>
            <a:fillRect/>
          </a:stretch>
        </p:blipFill>
        <p:spPr>
          <a:xfrm>
            <a:off x="688448" y="1879346"/>
            <a:ext cx="1157861" cy="2413966"/>
          </a:xfrm>
          <a:prstGeom prst="rect">
            <a:avLst/>
          </a:prstGeom>
        </p:spPr>
      </p:pic>
      <p:sp>
        <p:nvSpPr>
          <p:cNvPr id="9" name="TextBox 8">
            <a:extLst>
              <a:ext uri="{FF2B5EF4-FFF2-40B4-BE49-F238E27FC236}">
                <a16:creationId xmlns:a16="http://schemas.microsoft.com/office/drawing/2014/main" id="{4D39FEC3-F15B-4187-892B-A9952D294508}"/>
              </a:ext>
            </a:extLst>
          </p:cNvPr>
          <p:cNvSpPr txBox="1"/>
          <p:nvPr/>
        </p:nvSpPr>
        <p:spPr>
          <a:xfrm>
            <a:off x="2563995" y="1263141"/>
            <a:ext cx="3404877"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Property (</a:t>
            </a:r>
            <a:r>
              <a:rPr kumimoji="1" lang="en-US" altLang="ja-JP" sz="1600" dirty="0" err="1">
                <a:latin typeface="Calibri" panose="020F0502020204030204" pitchFamily="34" charset="0"/>
                <a:cs typeface="Calibri" panose="020F0502020204030204" pitchFamily="34" charset="0"/>
              </a:rPr>
              <a:t>deviceTwin</a:t>
            </a:r>
            <a:r>
              <a:rPr kumimoji="1" lang="en-US" altLang="ja-JP" sz="1600" dirty="0">
                <a:latin typeface="Calibri" panose="020F0502020204030204" pitchFamily="34" charset="0"/>
                <a:cs typeface="Calibri" panose="020F0502020204030204" pitchFamily="34" charset="0"/>
              </a:rPr>
              <a:t>)</a:t>
            </a:r>
            <a:endParaRPr kumimoji="1" lang="ja-JP" altLang="en-US" sz="1600" dirty="0" err="1">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64F2B89-629A-4D35-99D9-FB9B432307AC}"/>
              </a:ext>
            </a:extLst>
          </p:cNvPr>
          <p:cNvSpPr txBox="1"/>
          <p:nvPr/>
        </p:nvSpPr>
        <p:spPr>
          <a:xfrm>
            <a:off x="2655895" y="3902649"/>
            <a:ext cx="2274513" cy="2462213"/>
          </a:xfrm>
          <a:prstGeom prst="rect">
            <a:avLst/>
          </a:prstGeom>
          <a:solidFill>
            <a:srgbClr val="F2F2F2"/>
          </a:solidFill>
        </p:spPr>
        <p:txBody>
          <a:bodyPr wrap="square" lIns="0" tIns="0" rIns="0" bIns="0" rtlCol="0">
            <a:spAutoFit/>
          </a:bodyPr>
          <a:lstStyle/>
          <a:p>
            <a:pPr algn="l"/>
            <a:r>
              <a:rPr kumimoji="1" lang="en-US" altLang="ja-JP" sz="1600" dirty="0">
                <a:highlight>
                  <a:srgbClr val="FFFF00"/>
                </a:highlight>
                <a:latin typeface="Calibri" panose="020F0502020204030204" pitchFamily="34" charset="0"/>
                <a:cs typeface="Calibri" panose="020F0502020204030204" pitchFamily="34" charset="0"/>
              </a:rPr>
              <a:t>Command</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CITL_ToBuf</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CITL_FromBuf</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CITL_GetErrInfo</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CITL_GetLEDStatus</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CITL_SetLEDtStatus</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mdrRecieve</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mdrSend</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mdrTypeRead</a:t>
            </a:r>
            <a:endParaRPr kumimoji="1" lang="en-US" altLang="ja-JP" sz="1600" dirty="0">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mdrGetLabelInfo</a:t>
            </a:r>
            <a:endParaRPr kumimoji="1" lang="ja-JP" altLang="en-US" sz="160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BFA2E05-45F0-4F19-98E4-C0E8BEEE6F7A}"/>
              </a:ext>
            </a:extLst>
          </p:cNvPr>
          <p:cNvSpPr txBox="1"/>
          <p:nvPr/>
        </p:nvSpPr>
        <p:spPr>
          <a:xfrm>
            <a:off x="7113021" y="1509362"/>
            <a:ext cx="3873564" cy="984885"/>
          </a:xfrm>
          <a:prstGeom prst="rect">
            <a:avLst/>
          </a:prstGeom>
          <a:solidFill>
            <a:srgbClr val="F2F2F2"/>
          </a:solidFill>
        </p:spPr>
        <p:txBody>
          <a:bodyPr wrap="square" lIns="0" tIns="0" rIns="0" bIns="0" rtlCol="0">
            <a:spAutoFit/>
          </a:bodyPr>
          <a:lstStyle/>
          <a:p>
            <a:pPr algn="l"/>
            <a:r>
              <a:rPr kumimoji="1" lang="en-US" altLang="ja-JP" sz="1600" dirty="0">
                <a:highlight>
                  <a:srgbClr val="FFFF00"/>
                </a:highlight>
                <a:latin typeface="Calibri" panose="020F0502020204030204" pitchFamily="34" charset="0"/>
                <a:cs typeface="Calibri" panose="020F0502020204030204" pitchFamily="34" charset="0"/>
              </a:rPr>
              <a:t>Telemetry</a:t>
            </a:r>
            <a:r>
              <a:rPr kumimoji="1" lang="en-US" altLang="ja-JP" sz="1600" dirty="0">
                <a:latin typeface="Calibri" panose="020F0502020204030204" pitchFamily="34" charset="0"/>
                <a:cs typeface="Calibri" panose="020F0502020204030204" pitchFamily="34" charset="0"/>
              </a:rPr>
              <a:t>  (TBD)</a:t>
            </a:r>
          </a:p>
          <a:p>
            <a:pPr algn="l"/>
            <a:r>
              <a:rPr kumimoji="1" lang="ja-JP" altLang="en-US"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xxxxx</a:t>
            </a:r>
            <a:r>
              <a:rPr kumimoji="1" lang="en-US" altLang="ja-JP" sz="1600" dirty="0">
                <a:latin typeface="Calibri" panose="020F0502020204030204" pitchFamily="34" charset="0"/>
                <a:cs typeface="Calibri" panose="020F0502020204030204" pitchFamily="34" charset="0"/>
              </a:rPr>
              <a:t> ( </a:t>
            </a:r>
            <a:r>
              <a:rPr kumimoji="1" lang="en-US" altLang="ja-JP" sz="1600" dirty="0" err="1">
                <a:latin typeface="Calibri" panose="020F0502020204030204" pitchFamily="34" charset="0"/>
                <a:cs typeface="Calibri" panose="020F0502020204030204" pitchFamily="34" charset="0"/>
              </a:rPr>
              <a:t>CITL_StartCollectData</a:t>
            </a:r>
            <a:r>
              <a:rPr kumimoji="1" lang="ja-JP" altLang="en-US" sz="1600" dirty="0">
                <a:latin typeface="Calibri" panose="020F0502020204030204" pitchFamily="34" charset="0"/>
                <a:cs typeface="Calibri" panose="020F0502020204030204" pitchFamily="34" charset="0"/>
              </a:rPr>
              <a:t>関数を使用してスキャンしたデータ</a:t>
            </a:r>
            <a:endParaRPr kumimoji="1" lang="en-US" altLang="ja-JP" sz="1600" dirty="0">
              <a:latin typeface="Calibri" panose="020F0502020204030204" pitchFamily="34" charset="0"/>
              <a:cs typeface="Calibri" panose="020F0502020204030204" pitchFamily="34" charset="0"/>
            </a:endParaRPr>
          </a:p>
          <a:p>
            <a:pPr algn="l"/>
            <a:r>
              <a:rPr kumimoji="1" lang="ja-JP" altLang="en-US" sz="1600" dirty="0">
                <a:latin typeface="Calibri" panose="020F0502020204030204" pitchFamily="34" charset="0"/>
                <a:cs typeface="Calibri" panose="020F0502020204030204" pitchFamily="34" charset="0"/>
              </a:rPr>
              <a:t>　アドバイス募集</a:t>
            </a:r>
            <a:endParaRPr kumimoji="1" lang="en-US" altLang="ja-JP"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77399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06E5-25FC-44D2-B223-ECBA7E3C44FA}"/>
              </a:ext>
            </a:extLst>
          </p:cNvPr>
          <p:cNvSpPr>
            <a:spLocks noGrp="1"/>
          </p:cNvSpPr>
          <p:nvPr>
            <p:ph type="title"/>
          </p:nvPr>
        </p:nvSpPr>
        <p:spPr/>
        <p:txBody>
          <a:bodyPr/>
          <a:lstStyle/>
          <a:p>
            <a:r>
              <a:rPr kumimoji="1" lang="en-US" altLang="ja-JP" dirty="0"/>
              <a:t>Create DTDL Model – </a:t>
            </a:r>
            <a:r>
              <a:rPr kumimoji="1" lang="en-US" altLang="ja-JP" dirty="0">
                <a:solidFill>
                  <a:srgbClr val="0070C0"/>
                </a:solidFill>
              </a:rPr>
              <a:t>rd55up12v</a:t>
            </a:r>
            <a:r>
              <a:rPr kumimoji="1" lang="en-US" altLang="ja-JP" dirty="0"/>
              <a:t> </a:t>
            </a:r>
            <a:endParaRPr kumimoji="1" lang="ja-JP" altLang="en-US" dirty="0"/>
          </a:p>
        </p:txBody>
      </p:sp>
      <p:pic>
        <p:nvPicPr>
          <p:cNvPr id="4" name="Picture 3">
            <a:extLst>
              <a:ext uri="{FF2B5EF4-FFF2-40B4-BE49-F238E27FC236}">
                <a16:creationId xmlns:a16="http://schemas.microsoft.com/office/drawing/2014/main" id="{DC02EF75-0D49-4140-8306-351933C42041}"/>
              </a:ext>
            </a:extLst>
          </p:cNvPr>
          <p:cNvPicPr>
            <a:picLocks noChangeAspect="1"/>
          </p:cNvPicPr>
          <p:nvPr/>
        </p:nvPicPr>
        <p:blipFill>
          <a:blip r:embed="rId2"/>
          <a:stretch>
            <a:fillRect/>
          </a:stretch>
        </p:blipFill>
        <p:spPr>
          <a:xfrm>
            <a:off x="588263" y="1180210"/>
            <a:ext cx="5722799" cy="1737161"/>
          </a:xfrm>
          <a:prstGeom prst="rect">
            <a:avLst/>
          </a:prstGeom>
        </p:spPr>
      </p:pic>
    </p:spTree>
    <p:extLst>
      <p:ext uri="{BB962C8B-B14F-4D97-AF65-F5344CB8AC3E}">
        <p14:creationId xmlns:p14="http://schemas.microsoft.com/office/powerpoint/2010/main" val="195324029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30F3-921B-4E82-9602-10E10ECCC725}"/>
              </a:ext>
            </a:extLst>
          </p:cNvPr>
          <p:cNvSpPr>
            <a:spLocks noGrp="1"/>
          </p:cNvSpPr>
          <p:nvPr>
            <p:ph type="title"/>
          </p:nvPr>
        </p:nvSpPr>
        <p:spPr/>
        <p:txBody>
          <a:bodyPr/>
          <a:lstStyle/>
          <a:p>
            <a:r>
              <a:rPr kumimoji="1" lang="en-US" altLang="ja-JP" dirty="0"/>
              <a:t>Coding DTDL model – </a:t>
            </a:r>
            <a:r>
              <a:rPr kumimoji="1" lang="en-US" altLang="ja-JP" dirty="0">
                <a:solidFill>
                  <a:srgbClr val="0070C0"/>
                </a:solidFill>
              </a:rPr>
              <a:t>rd55up12v</a:t>
            </a:r>
            <a:endParaRPr kumimoji="1" lang="ja-JP" altLang="en-US" dirty="0"/>
          </a:p>
        </p:txBody>
      </p:sp>
      <p:pic>
        <p:nvPicPr>
          <p:cNvPr id="4" name="Picture 3">
            <a:extLst>
              <a:ext uri="{FF2B5EF4-FFF2-40B4-BE49-F238E27FC236}">
                <a16:creationId xmlns:a16="http://schemas.microsoft.com/office/drawing/2014/main" id="{2BB46783-18E9-452D-B64A-0A2F50F6C2E2}"/>
              </a:ext>
            </a:extLst>
          </p:cNvPr>
          <p:cNvPicPr>
            <a:picLocks noChangeAspect="1"/>
          </p:cNvPicPr>
          <p:nvPr/>
        </p:nvPicPr>
        <p:blipFill>
          <a:blip r:embed="rId2"/>
          <a:stretch>
            <a:fillRect/>
          </a:stretch>
        </p:blipFill>
        <p:spPr>
          <a:xfrm>
            <a:off x="7214133" y="1198344"/>
            <a:ext cx="4842773" cy="1303589"/>
          </a:xfrm>
          <a:prstGeom prst="rect">
            <a:avLst/>
          </a:prstGeom>
        </p:spPr>
      </p:pic>
      <p:pic>
        <p:nvPicPr>
          <p:cNvPr id="6" name="Picture 5">
            <a:extLst>
              <a:ext uri="{FF2B5EF4-FFF2-40B4-BE49-F238E27FC236}">
                <a16:creationId xmlns:a16="http://schemas.microsoft.com/office/drawing/2014/main" id="{B9A3E2C8-DC77-4F83-8BE8-A122DB3F4F5F}"/>
              </a:ext>
            </a:extLst>
          </p:cNvPr>
          <p:cNvPicPr>
            <a:picLocks noChangeAspect="1"/>
          </p:cNvPicPr>
          <p:nvPr/>
        </p:nvPicPr>
        <p:blipFill>
          <a:blip r:embed="rId3"/>
          <a:stretch>
            <a:fillRect/>
          </a:stretch>
        </p:blipFill>
        <p:spPr>
          <a:xfrm>
            <a:off x="588263" y="1198344"/>
            <a:ext cx="6176931" cy="4184373"/>
          </a:xfrm>
          <a:prstGeom prst="rect">
            <a:avLst/>
          </a:prstGeom>
        </p:spPr>
      </p:pic>
      <p:sp>
        <p:nvSpPr>
          <p:cNvPr id="7" name="TextBox 6">
            <a:extLst>
              <a:ext uri="{FF2B5EF4-FFF2-40B4-BE49-F238E27FC236}">
                <a16:creationId xmlns:a16="http://schemas.microsoft.com/office/drawing/2014/main" id="{CF88B391-1E24-48E2-A996-43DD70D7F74E}"/>
              </a:ext>
            </a:extLst>
          </p:cNvPr>
          <p:cNvSpPr txBox="1"/>
          <p:nvPr/>
        </p:nvSpPr>
        <p:spPr>
          <a:xfrm>
            <a:off x="7200327" y="961482"/>
            <a:ext cx="2435192"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0078D4"/>
                </a:solidFill>
                <a:latin typeface="Calibri" panose="020F0502020204030204" pitchFamily="34" charset="0"/>
                <a:cs typeface="Calibri" panose="020F0502020204030204" pitchFamily="34" charset="0"/>
              </a:rPr>
              <a:t>DTDL model:  rd55up12v</a:t>
            </a:r>
            <a:endParaRPr kumimoji="1" lang="ja-JP" altLang="en-US" sz="1600" dirty="0">
              <a:solidFill>
                <a:srgbClr val="0078D4"/>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75E7FDDF-1C84-4BA9-8A8A-F3C146BCCF24}"/>
              </a:ext>
            </a:extLst>
          </p:cNvPr>
          <p:cNvSpPr/>
          <p:nvPr/>
        </p:nvSpPr>
        <p:spPr bwMode="auto">
          <a:xfrm>
            <a:off x="7782025" y="1526324"/>
            <a:ext cx="1544855" cy="24341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95DD8C80-2FBA-4854-AEF2-EF8B6E995AD5}"/>
              </a:ext>
            </a:extLst>
          </p:cNvPr>
          <p:cNvSpPr/>
          <p:nvPr/>
        </p:nvSpPr>
        <p:spPr bwMode="auto">
          <a:xfrm>
            <a:off x="3259235" y="2030046"/>
            <a:ext cx="1309155" cy="14968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ADE85A65-0621-4CF5-93DB-90C913FA3CFD}"/>
              </a:ext>
            </a:extLst>
          </p:cNvPr>
          <p:cNvCxnSpPr/>
          <p:nvPr/>
        </p:nvCxnSpPr>
        <p:spPr>
          <a:xfrm flipV="1">
            <a:off x="4607339" y="1705113"/>
            <a:ext cx="3174686" cy="437322"/>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4FA723-1FA7-475C-8E1F-C65DEF7A90EE}"/>
              </a:ext>
            </a:extLst>
          </p:cNvPr>
          <p:cNvSpPr txBox="1"/>
          <p:nvPr/>
        </p:nvSpPr>
        <p:spPr>
          <a:xfrm>
            <a:off x="585217" y="986340"/>
            <a:ext cx="2902226"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0070C0"/>
                </a:solidFill>
                <a:latin typeface="Calibri" panose="020F0502020204030204" pitchFamily="34" charset="0"/>
                <a:cs typeface="Calibri" panose="020F0502020204030204" pitchFamily="34" charset="0"/>
              </a:rPr>
              <a:t>Python – Sample Code</a:t>
            </a:r>
            <a:endParaRPr kumimoji="1" lang="ja-JP" altLang="en-US" sz="16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01536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5D96E51-A823-42C8-84E0-0821CD6A9202}"/>
              </a:ext>
            </a:extLst>
          </p:cNvPr>
          <p:cNvSpPr/>
          <p:nvPr/>
        </p:nvSpPr>
        <p:spPr bwMode="auto">
          <a:xfrm>
            <a:off x="499916" y="2880139"/>
            <a:ext cx="5439786" cy="2477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C6B21AC-D772-46B5-81AA-24BB106E8B00}"/>
              </a:ext>
            </a:extLst>
          </p:cNvPr>
          <p:cNvSpPr>
            <a:spLocks noGrp="1"/>
          </p:cNvSpPr>
          <p:nvPr>
            <p:ph type="title"/>
          </p:nvPr>
        </p:nvSpPr>
        <p:spPr/>
        <p:txBody>
          <a:bodyPr/>
          <a:lstStyle/>
          <a:p>
            <a:r>
              <a:rPr kumimoji="1" lang="en-US" altLang="ja-JP" dirty="0"/>
              <a:t>Coding DTDL model – </a:t>
            </a:r>
            <a:r>
              <a:rPr kumimoji="1" lang="en-US" altLang="ja-JP" dirty="0">
                <a:solidFill>
                  <a:srgbClr val="0070C0"/>
                </a:solidFill>
              </a:rPr>
              <a:t>rd55up12v</a:t>
            </a:r>
            <a:endParaRPr kumimoji="1" lang="ja-JP" altLang="en-US" dirty="0"/>
          </a:p>
        </p:txBody>
      </p:sp>
      <p:pic>
        <p:nvPicPr>
          <p:cNvPr id="4" name="Picture 3">
            <a:extLst>
              <a:ext uri="{FF2B5EF4-FFF2-40B4-BE49-F238E27FC236}">
                <a16:creationId xmlns:a16="http://schemas.microsoft.com/office/drawing/2014/main" id="{0C3FDFBF-9623-4554-A588-ED2133960843}"/>
              </a:ext>
            </a:extLst>
          </p:cNvPr>
          <p:cNvPicPr>
            <a:picLocks noChangeAspect="1"/>
          </p:cNvPicPr>
          <p:nvPr/>
        </p:nvPicPr>
        <p:blipFill>
          <a:blip r:embed="rId2"/>
          <a:stretch>
            <a:fillRect/>
          </a:stretch>
        </p:blipFill>
        <p:spPr>
          <a:xfrm>
            <a:off x="6447802" y="1601944"/>
            <a:ext cx="5371800" cy="3654111"/>
          </a:xfrm>
          <a:prstGeom prst="rect">
            <a:avLst/>
          </a:prstGeom>
        </p:spPr>
      </p:pic>
      <p:sp>
        <p:nvSpPr>
          <p:cNvPr id="6" name="TextBox 5">
            <a:extLst>
              <a:ext uri="{FF2B5EF4-FFF2-40B4-BE49-F238E27FC236}">
                <a16:creationId xmlns:a16="http://schemas.microsoft.com/office/drawing/2014/main" id="{A11D3600-C922-4046-AFE9-16C92EB73D2E}"/>
              </a:ext>
            </a:extLst>
          </p:cNvPr>
          <p:cNvSpPr txBox="1"/>
          <p:nvPr/>
        </p:nvSpPr>
        <p:spPr>
          <a:xfrm>
            <a:off x="6408046" y="1440912"/>
            <a:ext cx="2435192"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0078D4"/>
                </a:solidFill>
                <a:latin typeface="Calibri" panose="020F0502020204030204" pitchFamily="34" charset="0"/>
                <a:cs typeface="Calibri" panose="020F0502020204030204" pitchFamily="34" charset="0"/>
              </a:rPr>
              <a:t>DTDL model:  rd55up12v</a:t>
            </a:r>
            <a:endParaRPr kumimoji="1" lang="ja-JP" altLang="en-US" sz="1600" dirty="0">
              <a:solidFill>
                <a:srgbClr val="0078D4"/>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7BE7CA05-4A34-4DD3-821A-8F0CA5634254}"/>
              </a:ext>
            </a:extLst>
          </p:cNvPr>
          <p:cNvPicPr>
            <a:picLocks noChangeAspect="1"/>
          </p:cNvPicPr>
          <p:nvPr/>
        </p:nvPicPr>
        <p:blipFill>
          <a:blip r:embed="rId3"/>
          <a:stretch>
            <a:fillRect/>
          </a:stretch>
        </p:blipFill>
        <p:spPr>
          <a:xfrm>
            <a:off x="499916" y="3107217"/>
            <a:ext cx="5439786" cy="2334369"/>
          </a:xfrm>
          <a:prstGeom prst="rect">
            <a:avLst/>
          </a:prstGeom>
        </p:spPr>
      </p:pic>
      <p:pic>
        <p:nvPicPr>
          <p:cNvPr id="12" name="Picture 11">
            <a:extLst>
              <a:ext uri="{FF2B5EF4-FFF2-40B4-BE49-F238E27FC236}">
                <a16:creationId xmlns:a16="http://schemas.microsoft.com/office/drawing/2014/main" id="{84CD0716-83FE-4227-B1D5-CFA2B8A5CCFE}"/>
              </a:ext>
            </a:extLst>
          </p:cNvPr>
          <p:cNvPicPr>
            <a:picLocks noChangeAspect="1"/>
          </p:cNvPicPr>
          <p:nvPr/>
        </p:nvPicPr>
        <p:blipFill>
          <a:blip r:embed="rId4"/>
          <a:stretch>
            <a:fillRect/>
          </a:stretch>
        </p:blipFill>
        <p:spPr>
          <a:xfrm>
            <a:off x="499916" y="1494184"/>
            <a:ext cx="3321127" cy="1274293"/>
          </a:xfrm>
          <a:prstGeom prst="rect">
            <a:avLst/>
          </a:prstGeom>
        </p:spPr>
      </p:pic>
      <p:sp>
        <p:nvSpPr>
          <p:cNvPr id="13" name="Rectangle 12">
            <a:extLst>
              <a:ext uri="{FF2B5EF4-FFF2-40B4-BE49-F238E27FC236}">
                <a16:creationId xmlns:a16="http://schemas.microsoft.com/office/drawing/2014/main" id="{3C8D705F-37FD-4F7F-98E0-B9634C518672}"/>
              </a:ext>
            </a:extLst>
          </p:cNvPr>
          <p:cNvSpPr/>
          <p:nvPr/>
        </p:nvSpPr>
        <p:spPr bwMode="auto">
          <a:xfrm>
            <a:off x="7112000" y="1890643"/>
            <a:ext cx="1815548" cy="19428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E8152C7-5D8D-4681-ADC6-B4A166192866}"/>
              </a:ext>
            </a:extLst>
          </p:cNvPr>
          <p:cNvSpPr/>
          <p:nvPr/>
        </p:nvSpPr>
        <p:spPr bwMode="auto">
          <a:xfrm>
            <a:off x="1466574" y="3065670"/>
            <a:ext cx="1126435" cy="20761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4EF6A3CE-65FB-42CA-85D1-A04761D8753D}"/>
              </a:ext>
            </a:extLst>
          </p:cNvPr>
          <p:cNvCxnSpPr/>
          <p:nvPr/>
        </p:nvCxnSpPr>
        <p:spPr>
          <a:xfrm flipH="1">
            <a:off x="2482574" y="2005496"/>
            <a:ext cx="4629426" cy="106017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133746-D207-4127-BA7C-17610CE456B2}"/>
              </a:ext>
            </a:extLst>
          </p:cNvPr>
          <p:cNvSpPr txBox="1"/>
          <p:nvPr/>
        </p:nvSpPr>
        <p:spPr>
          <a:xfrm>
            <a:off x="499916" y="1225660"/>
            <a:ext cx="1895061"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0070C0"/>
                </a:solidFill>
                <a:latin typeface="Calibri" panose="020F0502020204030204" pitchFamily="34" charset="0"/>
                <a:cs typeface="Calibri" panose="020F0502020204030204" pitchFamily="34" charset="0"/>
              </a:rPr>
              <a:t>Python – Sample Code</a:t>
            </a:r>
            <a:endParaRPr kumimoji="1" lang="ja-JP" altLang="en-US" sz="1600" dirty="0">
              <a:solidFill>
                <a:srgbClr val="0070C0"/>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D7964B5-ACC1-437A-9668-F4F2638CF427}"/>
              </a:ext>
            </a:extLst>
          </p:cNvPr>
          <p:cNvSpPr/>
          <p:nvPr/>
        </p:nvSpPr>
        <p:spPr bwMode="auto">
          <a:xfrm>
            <a:off x="2990574" y="3065670"/>
            <a:ext cx="410817" cy="20761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2570621-2823-4A0C-9E69-818B23CB4D72}"/>
              </a:ext>
            </a:extLst>
          </p:cNvPr>
          <p:cNvSpPr/>
          <p:nvPr/>
        </p:nvSpPr>
        <p:spPr bwMode="auto">
          <a:xfrm>
            <a:off x="7222435" y="3511014"/>
            <a:ext cx="1002748" cy="16056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C1ED6B70-2E42-4995-A4BC-F48C7563C602}"/>
              </a:ext>
            </a:extLst>
          </p:cNvPr>
          <p:cNvCxnSpPr>
            <a:stCxn id="18" idx="3"/>
          </p:cNvCxnSpPr>
          <p:nvPr/>
        </p:nvCxnSpPr>
        <p:spPr>
          <a:xfrm>
            <a:off x="3401391" y="3169479"/>
            <a:ext cx="3785705" cy="45719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266C55-981E-436F-A7A2-E516A074E5DF}"/>
              </a:ext>
            </a:extLst>
          </p:cNvPr>
          <p:cNvSpPr/>
          <p:nvPr/>
        </p:nvSpPr>
        <p:spPr bwMode="auto">
          <a:xfrm>
            <a:off x="1404730" y="5203687"/>
            <a:ext cx="1740453" cy="1601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B928F35-ADF4-438E-AB10-21FE64C8C175}"/>
              </a:ext>
            </a:extLst>
          </p:cNvPr>
          <p:cNvSpPr/>
          <p:nvPr/>
        </p:nvSpPr>
        <p:spPr bwMode="auto">
          <a:xfrm>
            <a:off x="7222435" y="4390887"/>
            <a:ext cx="1002748" cy="16056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F9BE71F5-17A4-4194-BC12-1699B6062647}"/>
              </a:ext>
            </a:extLst>
          </p:cNvPr>
          <p:cNvCxnSpPr/>
          <p:nvPr/>
        </p:nvCxnSpPr>
        <p:spPr>
          <a:xfrm flipV="1">
            <a:off x="3145183" y="4488070"/>
            <a:ext cx="4010991" cy="80838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B3E1BF4-2AE8-4155-BB14-B97D8E49FAE0}"/>
              </a:ext>
            </a:extLst>
          </p:cNvPr>
          <p:cNvSpPr/>
          <p:nvPr/>
        </p:nvSpPr>
        <p:spPr bwMode="auto">
          <a:xfrm>
            <a:off x="1660939" y="5018497"/>
            <a:ext cx="1678609" cy="17158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79F5BEBD-2447-4336-9CB5-3E2FDC89899F}"/>
              </a:ext>
            </a:extLst>
          </p:cNvPr>
          <p:cNvCxnSpPr/>
          <p:nvPr/>
        </p:nvCxnSpPr>
        <p:spPr>
          <a:xfrm flipH="1">
            <a:off x="3401391" y="4488070"/>
            <a:ext cx="3710609" cy="58751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B83DC28-9480-41C7-863B-8BE1C975A083}"/>
              </a:ext>
            </a:extLst>
          </p:cNvPr>
          <p:cNvSpPr/>
          <p:nvPr/>
        </p:nvSpPr>
        <p:spPr bwMode="auto">
          <a:xfrm>
            <a:off x="1447446" y="2021461"/>
            <a:ext cx="2033458" cy="38336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CB0439FD-2294-4FE9-8E1C-893EB855A0E6}"/>
              </a:ext>
            </a:extLst>
          </p:cNvPr>
          <p:cNvSpPr/>
          <p:nvPr/>
        </p:nvSpPr>
        <p:spPr bwMode="auto">
          <a:xfrm>
            <a:off x="8119165" y="4837043"/>
            <a:ext cx="2120348" cy="16056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D13C7CB0-0037-4C69-9C28-AF186D812E9F}"/>
              </a:ext>
            </a:extLst>
          </p:cNvPr>
          <p:cNvSpPr/>
          <p:nvPr/>
        </p:nvSpPr>
        <p:spPr bwMode="auto">
          <a:xfrm>
            <a:off x="3516243" y="1392447"/>
            <a:ext cx="6885805" cy="3418092"/>
          </a:xfrm>
          <a:custGeom>
            <a:avLst/>
            <a:gdLst>
              <a:gd name="connsiteX0" fmla="*/ 6440557 w 6885805"/>
              <a:gd name="connsiteY0" fmla="*/ 3418092 h 3418092"/>
              <a:gd name="connsiteX1" fmla="*/ 6480314 w 6885805"/>
              <a:gd name="connsiteY1" fmla="*/ 520283 h 3418092"/>
              <a:gd name="connsiteX2" fmla="*/ 2133600 w 6885805"/>
              <a:gd name="connsiteY2" fmla="*/ 12283 h 3418092"/>
              <a:gd name="connsiteX3" fmla="*/ 0 w 6885805"/>
              <a:gd name="connsiteY3" fmla="*/ 683727 h 3418092"/>
            </a:gdLst>
            <a:ahLst/>
            <a:cxnLst>
              <a:cxn ang="0">
                <a:pos x="connsiteX0" y="connsiteY0"/>
              </a:cxn>
              <a:cxn ang="0">
                <a:pos x="connsiteX1" y="connsiteY1"/>
              </a:cxn>
              <a:cxn ang="0">
                <a:pos x="connsiteX2" y="connsiteY2"/>
              </a:cxn>
              <a:cxn ang="0">
                <a:pos x="connsiteX3" y="connsiteY3"/>
              </a:cxn>
            </a:cxnLst>
            <a:rect l="l" t="t" r="r" b="b"/>
            <a:pathLst>
              <a:path w="6885805" h="3418092">
                <a:moveTo>
                  <a:pt x="6440557" y="3418092"/>
                </a:moveTo>
                <a:cubicBezTo>
                  <a:pt x="6819348" y="2253005"/>
                  <a:pt x="7198140" y="1087918"/>
                  <a:pt x="6480314" y="520283"/>
                </a:cubicBezTo>
                <a:cubicBezTo>
                  <a:pt x="5762488" y="-47352"/>
                  <a:pt x="3213652" y="-14958"/>
                  <a:pt x="2133600" y="12283"/>
                </a:cubicBezTo>
                <a:cubicBezTo>
                  <a:pt x="1053548" y="39524"/>
                  <a:pt x="526774" y="361625"/>
                  <a:pt x="0" y="683727"/>
                </a:cubicBezTo>
              </a:path>
            </a:pathLst>
          </a:custGeom>
          <a:noFill/>
          <a:ln>
            <a:solidFill>
              <a:srgbClr val="FF0000"/>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34" name="TextBox 33">
            <a:extLst>
              <a:ext uri="{FF2B5EF4-FFF2-40B4-BE49-F238E27FC236}">
                <a16:creationId xmlns:a16="http://schemas.microsoft.com/office/drawing/2014/main" id="{FC0E0A21-C1CE-4ED5-9017-325F6508B6C2}"/>
              </a:ext>
            </a:extLst>
          </p:cNvPr>
          <p:cNvSpPr txBox="1"/>
          <p:nvPr/>
        </p:nvSpPr>
        <p:spPr>
          <a:xfrm rot="424824">
            <a:off x="4654717" y="3077633"/>
            <a:ext cx="821635" cy="225121"/>
          </a:xfrm>
          <a:prstGeom prst="rect">
            <a:avLst/>
          </a:prstGeom>
          <a:solidFill>
            <a:srgbClr val="CCFFCC"/>
          </a:solidFill>
        </p:spPr>
        <p:txBody>
          <a:bodyPr wrap="square" lIns="18000" tIns="18000" rIns="18000" bIns="18000" rtlCol="0">
            <a:spAutoFit/>
          </a:bodyPr>
          <a:lstStyle/>
          <a:p>
            <a:pPr algn="l">
              <a:lnSpc>
                <a:spcPts val="1400"/>
              </a:lnSpc>
            </a:pPr>
            <a:r>
              <a:rPr kumimoji="1" lang="en-US" altLang="ja-JP" sz="1600" dirty="0">
                <a:latin typeface="Calibri" panose="020F0502020204030204" pitchFamily="34" charset="0"/>
                <a:cs typeface="Calibri" panose="020F0502020204030204" pitchFamily="34" charset="0"/>
              </a:rPr>
              <a:t>request</a:t>
            </a:r>
            <a:endParaRPr kumimoji="1" lang="ja-JP" altLang="en-US" sz="1600"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3D6CB697-E254-4469-AC7A-DF257F16A2A0}"/>
              </a:ext>
            </a:extLst>
          </p:cNvPr>
          <p:cNvSpPr txBox="1"/>
          <p:nvPr/>
        </p:nvSpPr>
        <p:spPr>
          <a:xfrm rot="20968552">
            <a:off x="4954076" y="4940496"/>
            <a:ext cx="821635" cy="225121"/>
          </a:xfrm>
          <a:prstGeom prst="rect">
            <a:avLst/>
          </a:prstGeom>
          <a:solidFill>
            <a:srgbClr val="CCFFCC"/>
          </a:solidFill>
        </p:spPr>
        <p:txBody>
          <a:bodyPr wrap="square" lIns="18000" tIns="18000" rIns="18000" bIns="18000" rtlCol="0">
            <a:spAutoFit/>
          </a:bodyPr>
          <a:lstStyle/>
          <a:p>
            <a:pPr algn="l">
              <a:lnSpc>
                <a:spcPts val="1400"/>
              </a:lnSpc>
            </a:pPr>
            <a:r>
              <a:rPr kumimoji="1" lang="en-US" altLang="ja-JP" sz="1600" dirty="0">
                <a:latin typeface="Calibri" panose="020F0502020204030204" pitchFamily="34" charset="0"/>
                <a:cs typeface="Calibri" panose="020F0502020204030204" pitchFamily="34" charset="0"/>
              </a:rPr>
              <a:t>response</a:t>
            </a:r>
            <a:endParaRPr kumimoji="1" lang="ja-JP"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14449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CBEAEDF-93B7-44F7-8FC5-95AAA87E61A6}"/>
              </a:ext>
            </a:extLst>
          </p:cNvPr>
          <p:cNvPicPr>
            <a:picLocks noChangeAspect="1"/>
          </p:cNvPicPr>
          <p:nvPr/>
        </p:nvPicPr>
        <p:blipFill>
          <a:blip r:embed="rId2"/>
          <a:stretch>
            <a:fillRect/>
          </a:stretch>
        </p:blipFill>
        <p:spPr>
          <a:xfrm>
            <a:off x="533388" y="2338027"/>
            <a:ext cx="4875558" cy="2225138"/>
          </a:xfrm>
          <a:prstGeom prst="rect">
            <a:avLst/>
          </a:prstGeom>
        </p:spPr>
      </p:pic>
      <p:sp>
        <p:nvSpPr>
          <p:cNvPr id="2" name="Title 1">
            <a:extLst>
              <a:ext uri="{FF2B5EF4-FFF2-40B4-BE49-F238E27FC236}">
                <a16:creationId xmlns:a16="http://schemas.microsoft.com/office/drawing/2014/main" id="{890F4C25-07EB-4423-8054-96796C8130EC}"/>
              </a:ext>
            </a:extLst>
          </p:cNvPr>
          <p:cNvSpPr>
            <a:spLocks noGrp="1"/>
          </p:cNvSpPr>
          <p:nvPr>
            <p:ph type="title"/>
          </p:nvPr>
        </p:nvSpPr>
        <p:spPr/>
        <p:txBody>
          <a:bodyPr/>
          <a:lstStyle/>
          <a:p>
            <a:r>
              <a:rPr kumimoji="1" lang="en-US" altLang="ja-JP" dirty="0"/>
              <a:t>Coding DTDL </a:t>
            </a:r>
            <a:r>
              <a:rPr kumimoji="1" lang="en-US" altLang="ja-JP" dirty="0" err="1"/>
              <a:t>modle</a:t>
            </a:r>
            <a:r>
              <a:rPr kumimoji="1" lang="en-US" altLang="ja-JP" dirty="0"/>
              <a:t> – </a:t>
            </a:r>
            <a:r>
              <a:rPr kumimoji="1" lang="en-US" altLang="ja-JP" dirty="0">
                <a:solidFill>
                  <a:srgbClr val="0070C0"/>
                </a:solidFill>
              </a:rPr>
              <a:t>rd55up12v</a:t>
            </a:r>
            <a:endParaRPr kumimoji="1" lang="ja-JP" altLang="en-US" dirty="0"/>
          </a:p>
        </p:txBody>
      </p:sp>
      <p:pic>
        <p:nvPicPr>
          <p:cNvPr id="6" name="Picture 5">
            <a:extLst>
              <a:ext uri="{FF2B5EF4-FFF2-40B4-BE49-F238E27FC236}">
                <a16:creationId xmlns:a16="http://schemas.microsoft.com/office/drawing/2014/main" id="{7648349F-716A-4B93-848A-8E901E94B8BB}"/>
              </a:ext>
            </a:extLst>
          </p:cNvPr>
          <p:cNvPicPr>
            <a:picLocks noChangeAspect="1"/>
          </p:cNvPicPr>
          <p:nvPr/>
        </p:nvPicPr>
        <p:blipFill>
          <a:blip r:embed="rId3"/>
          <a:stretch>
            <a:fillRect/>
          </a:stretch>
        </p:blipFill>
        <p:spPr>
          <a:xfrm>
            <a:off x="5905504" y="1259863"/>
            <a:ext cx="6071924" cy="5482634"/>
          </a:xfrm>
          <a:prstGeom prst="rect">
            <a:avLst/>
          </a:prstGeom>
        </p:spPr>
      </p:pic>
      <p:sp>
        <p:nvSpPr>
          <p:cNvPr id="10" name="TextBox 9">
            <a:extLst>
              <a:ext uri="{FF2B5EF4-FFF2-40B4-BE49-F238E27FC236}">
                <a16:creationId xmlns:a16="http://schemas.microsoft.com/office/drawing/2014/main" id="{3F7462F4-CB22-4732-8315-FC782458B46E}"/>
              </a:ext>
            </a:extLst>
          </p:cNvPr>
          <p:cNvSpPr txBox="1"/>
          <p:nvPr/>
        </p:nvSpPr>
        <p:spPr>
          <a:xfrm>
            <a:off x="588263" y="1259863"/>
            <a:ext cx="1895061"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0070C0"/>
                </a:solidFill>
                <a:latin typeface="Calibri" panose="020F0502020204030204" pitchFamily="34" charset="0"/>
                <a:cs typeface="Calibri" panose="020F0502020204030204" pitchFamily="34" charset="0"/>
              </a:rPr>
              <a:t>Python – Sample Code</a:t>
            </a:r>
            <a:endParaRPr kumimoji="1" lang="ja-JP" altLang="en-US" sz="1600" dirty="0">
              <a:solidFill>
                <a:srgbClr val="0070C0"/>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9314870-2600-466B-AF2F-1B0CB2B25C9E}"/>
              </a:ext>
            </a:extLst>
          </p:cNvPr>
          <p:cNvSpPr/>
          <p:nvPr/>
        </p:nvSpPr>
        <p:spPr bwMode="auto">
          <a:xfrm>
            <a:off x="1579967" y="4302540"/>
            <a:ext cx="2258746" cy="18111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0E61880-A6E3-43B7-837E-D41AF0DA621A}"/>
              </a:ext>
            </a:extLst>
          </p:cNvPr>
          <p:cNvSpPr/>
          <p:nvPr/>
        </p:nvSpPr>
        <p:spPr bwMode="auto">
          <a:xfrm>
            <a:off x="1846470" y="3940313"/>
            <a:ext cx="1638852" cy="18111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50A62437-92A2-4932-A501-948C3F24C8A1}"/>
              </a:ext>
            </a:extLst>
          </p:cNvPr>
          <p:cNvSpPr/>
          <p:nvPr/>
        </p:nvSpPr>
        <p:spPr bwMode="auto">
          <a:xfrm>
            <a:off x="6820452" y="4324485"/>
            <a:ext cx="1281044" cy="15930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4E70482-DA5C-464C-8A94-0CD698304C81}"/>
              </a:ext>
            </a:extLst>
          </p:cNvPr>
          <p:cNvSpPr/>
          <p:nvPr/>
        </p:nvSpPr>
        <p:spPr bwMode="auto">
          <a:xfrm>
            <a:off x="6745357" y="5504068"/>
            <a:ext cx="1281044" cy="15930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92F0D23A-01F6-45DF-8725-A856520926BF}"/>
              </a:ext>
            </a:extLst>
          </p:cNvPr>
          <p:cNvCxnSpPr/>
          <p:nvPr/>
        </p:nvCxnSpPr>
        <p:spPr>
          <a:xfrm flipH="1">
            <a:off x="3838713" y="4390887"/>
            <a:ext cx="2981739" cy="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6F7F66-A3A7-470C-8F7E-988C3DB9A371}"/>
              </a:ext>
            </a:extLst>
          </p:cNvPr>
          <p:cNvCxnSpPr>
            <a:cxnSpLocks/>
          </p:cNvCxnSpPr>
          <p:nvPr/>
        </p:nvCxnSpPr>
        <p:spPr>
          <a:xfrm flipH="1" flipV="1">
            <a:off x="3834295" y="4514574"/>
            <a:ext cx="2862470" cy="1051339"/>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5D00A1E-CE58-48A5-AE54-7B12E08C535F}"/>
              </a:ext>
            </a:extLst>
          </p:cNvPr>
          <p:cNvSpPr/>
          <p:nvPr/>
        </p:nvSpPr>
        <p:spPr bwMode="auto">
          <a:xfrm>
            <a:off x="2875722" y="2376557"/>
            <a:ext cx="362226" cy="18111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6C01590F-D2FC-4561-B9E7-D9E6C6D2F9ED}"/>
              </a:ext>
            </a:extLst>
          </p:cNvPr>
          <p:cNvSpPr/>
          <p:nvPr/>
        </p:nvSpPr>
        <p:spPr bwMode="auto">
          <a:xfrm>
            <a:off x="6374296" y="2447235"/>
            <a:ext cx="1166191" cy="15929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273469C9-3CD6-4C7A-8CD2-A66E1758C820}"/>
              </a:ext>
            </a:extLst>
          </p:cNvPr>
          <p:cNvCxnSpPr/>
          <p:nvPr/>
        </p:nvCxnSpPr>
        <p:spPr>
          <a:xfrm flipH="1" flipV="1">
            <a:off x="3313043" y="2447235"/>
            <a:ext cx="3061253" cy="11043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74101D2-91D9-40AD-ABB3-758E3BE1C675}"/>
              </a:ext>
            </a:extLst>
          </p:cNvPr>
          <p:cNvSpPr txBox="1"/>
          <p:nvPr/>
        </p:nvSpPr>
        <p:spPr>
          <a:xfrm>
            <a:off x="5905504" y="1045530"/>
            <a:ext cx="2435192"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0078D4"/>
                </a:solidFill>
                <a:latin typeface="Calibri" panose="020F0502020204030204" pitchFamily="34" charset="0"/>
                <a:cs typeface="Calibri" panose="020F0502020204030204" pitchFamily="34" charset="0"/>
              </a:rPr>
              <a:t>DTDL model:  rd55up12v</a:t>
            </a:r>
            <a:endParaRPr kumimoji="1" lang="ja-JP" altLang="en-US" sz="1600" dirty="0">
              <a:solidFill>
                <a:srgbClr val="0078D4"/>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2B0F72BD-C941-4D2C-87B8-3C246C753929}"/>
              </a:ext>
            </a:extLst>
          </p:cNvPr>
          <p:cNvSpPr txBox="1"/>
          <p:nvPr/>
        </p:nvSpPr>
        <p:spPr>
          <a:xfrm>
            <a:off x="8630363" y="344639"/>
            <a:ext cx="821635" cy="225121"/>
          </a:xfrm>
          <a:prstGeom prst="rect">
            <a:avLst/>
          </a:prstGeom>
          <a:solidFill>
            <a:srgbClr val="CCFFCC"/>
          </a:solidFill>
        </p:spPr>
        <p:txBody>
          <a:bodyPr wrap="square" lIns="18000" tIns="18000" rIns="18000" bIns="18000" rtlCol="0">
            <a:spAutoFit/>
          </a:bodyPr>
          <a:lstStyle/>
          <a:p>
            <a:pPr algn="l">
              <a:lnSpc>
                <a:spcPts val="1400"/>
              </a:lnSpc>
            </a:pPr>
            <a:r>
              <a:rPr kumimoji="1" lang="en-US" altLang="ja-JP" sz="1600" dirty="0">
                <a:latin typeface="Calibri" panose="020F0502020204030204" pitchFamily="34" charset="0"/>
                <a:cs typeface="Calibri" panose="020F0502020204030204" pitchFamily="34" charset="0"/>
              </a:rPr>
              <a:t>request</a:t>
            </a:r>
            <a:endParaRPr kumimoji="1" lang="ja-JP" altLang="en-US" sz="16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BF32CCCB-78C4-462F-A2EA-CF0969A0A71E}"/>
              </a:ext>
            </a:extLst>
          </p:cNvPr>
          <p:cNvSpPr txBox="1"/>
          <p:nvPr/>
        </p:nvSpPr>
        <p:spPr>
          <a:xfrm>
            <a:off x="4511004" y="6462572"/>
            <a:ext cx="821635" cy="225121"/>
          </a:xfrm>
          <a:prstGeom prst="rect">
            <a:avLst/>
          </a:prstGeom>
          <a:solidFill>
            <a:srgbClr val="CCFFCC"/>
          </a:solidFill>
        </p:spPr>
        <p:txBody>
          <a:bodyPr wrap="square" lIns="18000" tIns="18000" rIns="18000" bIns="18000" rtlCol="0">
            <a:spAutoFit/>
          </a:bodyPr>
          <a:lstStyle/>
          <a:p>
            <a:pPr algn="l">
              <a:lnSpc>
                <a:spcPts val="1400"/>
              </a:lnSpc>
            </a:pPr>
            <a:r>
              <a:rPr kumimoji="1" lang="en-US" altLang="ja-JP" sz="1600" dirty="0">
                <a:latin typeface="Calibri" panose="020F0502020204030204" pitchFamily="34" charset="0"/>
                <a:cs typeface="Calibri" panose="020F0502020204030204" pitchFamily="34" charset="0"/>
              </a:rPr>
              <a:t>response</a:t>
            </a:r>
            <a:endParaRPr kumimoji="1" lang="ja-JP"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1012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14AC5-5259-4927-B58E-292C5D9AD177}"/>
              </a:ext>
            </a:extLst>
          </p:cNvPr>
          <p:cNvSpPr>
            <a:spLocks noGrp="1"/>
          </p:cNvSpPr>
          <p:nvPr>
            <p:ph type="title"/>
          </p:nvPr>
        </p:nvSpPr>
        <p:spPr/>
        <p:txBody>
          <a:bodyPr/>
          <a:lstStyle/>
          <a:p>
            <a:r>
              <a:rPr kumimoji="1" lang="en-US" altLang="ja-JP" dirty="0"/>
              <a:t>Coding DTDL model – </a:t>
            </a:r>
            <a:r>
              <a:rPr kumimoji="1" lang="en-US" altLang="ja-JP" dirty="0" err="1">
                <a:solidFill>
                  <a:srgbClr val="0070C0"/>
                </a:solidFill>
              </a:rPr>
              <a:t>iqrcontl</a:t>
            </a:r>
            <a:r>
              <a:rPr kumimoji="1" lang="en-US" altLang="ja-JP" dirty="0"/>
              <a:t> </a:t>
            </a:r>
            <a:endParaRPr kumimoji="1" lang="ja-JP" altLang="en-US" dirty="0"/>
          </a:p>
        </p:txBody>
      </p:sp>
      <p:pic>
        <p:nvPicPr>
          <p:cNvPr id="4" name="Picture 3">
            <a:extLst>
              <a:ext uri="{FF2B5EF4-FFF2-40B4-BE49-F238E27FC236}">
                <a16:creationId xmlns:a16="http://schemas.microsoft.com/office/drawing/2014/main" id="{91A0B127-92B2-4A00-B38A-873F9768660E}"/>
              </a:ext>
            </a:extLst>
          </p:cNvPr>
          <p:cNvPicPr>
            <a:picLocks noChangeAspect="1"/>
          </p:cNvPicPr>
          <p:nvPr/>
        </p:nvPicPr>
        <p:blipFill>
          <a:blip r:embed="rId3"/>
          <a:stretch>
            <a:fillRect/>
          </a:stretch>
        </p:blipFill>
        <p:spPr>
          <a:xfrm>
            <a:off x="6970643" y="1778594"/>
            <a:ext cx="4377904" cy="3080219"/>
          </a:xfrm>
          <a:prstGeom prst="rect">
            <a:avLst/>
          </a:prstGeom>
        </p:spPr>
      </p:pic>
      <p:sp>
        <p:nvSpPr>
          <p:cNvPr id="5" name="TextBox 4">
            <a:extLst>
              <a:ext uri="{FF2B5EF4-FFF2-40B4-BE49-F238E27FC236}">
                <a16:creationId xmlns:a16="http://schemas.microsoft.com/office/drawing/2014/main" id="{7352511F-1DAD-4278-94E3-893605E5E0E3}"/>
              </a:ext>
            </a:extLst>
          </p:cNvPr>
          <p:cNvSpPr txBox="1"/>
          <p:nvPr/>
        </p:nvSpPr>
        <p:spPr>
          <a:xfrm>
            <a:off x="622852" y="1399468"/>
            <a:ext cx="2851867" cy="225121"/>
          </a:xfrm>
          <a:prstGeom prst="rect">
            <a:avLst/>
          </a:prstGeom>
          <a:solidFill>
            <a:srgbClr val="F2F2F2"/>
          </a:solidFill>
        </p:spPr>
        <p:txBody>
          <a:bodyPr wrap="square" lIns="18000" tIns="18000" rIns="18000" bIns="18000" rtlCol="0">
            <a:spAutoFit/>
          </a:bodyPr>
          <a:lstStyle/>
          <a:p>
            <a:pPr algn="l">
              <a:lnSpc>
                <a:spcPts val="1400"/>
              </a:lnSpc>
            </a:pPr>
            <a:r>
              <a:rPr kumimoji="1" lang="en-US" altLang="ja-JP" sz="1600" dirty="0">
                <a:latin typeface="Calibri" panose="020F0502020204030204" pitchFamily="34" charset="0"/>
                <a:cs typeface="Calibri" panose="020F0502020204030204" pitchFamily="34" charset="0"/>
              </a:rPr>
              <a:t> from </a:t>
            </a:r>
            <a:r>
              <a:rPr kumimoji="1" lang="en-US" altLang="ja-JP" sz="1600" dirty="0" err="1">
                <a:latin typeface="Calibri" panose="020F0502020204030204" pitchFamily="34" charset="0"/>
                <a:cs typeface="Calibri" panose="020F0502020204030204" pitchFamily="34" charset="0"/>
              </a:rPr>
              <a:t>enum</a:t>
            </a:r>
            <a:r>
              <a:rPr kumimoji="1" lang="en-US" altLang="ja-JP" sz="1600" dirty="0">
                <a:latin typeface="Calibri" panose="020F0502020204030204" pitchFamily="34" charset="0"/>
                <a:cs typeface="Calibri" panose="020F0502020204030204" pitchFamily="34" charset="0"/>
              </a:rPr>
              <a:t> import </a:t>
            </a:r>
            <a:r>
              <a:rPr kumimoji="1" lang="en-US" altLang="ja-JP" sz="1600" dirty="0" err="1">
                <a:highlight>
                  <a:srgbClr val="FFFF00"/>
                </a:highlight>
                <a:latin typeface="Calibri" panose="020F0502020204030204" pitchFamily="34" charset="0"/>
                <a:cs typeface="Calibri" panose="020F0502020204030204" pitchFamily="34" charset="0"/>
              </a:rPr>
              <a:t>IntEnum</a:t>
            </a:r>
            <a:endParaRPr kumimoji="1" lang="ja-JP" altLang="en-US" sz="1600" dirty="0">
              <a:highlight>
                <a:srgbClr val="FFFF00"/>
              </a:highligh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FDED46A-94AF-4232-8E3C-C56047AA109D}"/>
              </a:ext>
            </a:extLst>
          </p:cNvPr>
          <p:cNvSpPr txBox="1"/>
          <p:nvPr/>
        </p:nvSpPr>
        <p:spPr>
          <a:xfrm>
            <a:off x="653775" y="1092772"/>
            <a:ext cx="1939234"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0070C0"/>
                </a:solidFill>
                <a:latin typeface="Calibri" panose="020F0502020204030204" pitchFamily="34" charset="0"/>
                <a:cs typeface="Calibri" panose="020F0502020204030204" pitchFamily="34" charset="0"/>
              </a:rPr>
              <a:t>Import </a:t>
            </a:r>
            <a:r>
              <a:rPr kumimoji="1" lang="en-US" altLang="ja-JP" sz="1600" dirty="0" err="1">
                <a:solidFill>
                  <a:srgbClr val="0070C0"/>
                </a:solidFill>
                <a:latin typeface="Calibri" panose="020F0502020204030204" pitchFamily="34" charset="0"/>
                <a:cs typeface="Calibri" panose="020F0502020204030204" pitchFamily="34" charset="0"/>
              </a:rPr>
              <a:t>IntEnum</a:t>
            </a:r>
            <a:endParaRPr kumimoji="1" lang="ja-JP" altLang="en-US" sz="1600" dirty="0">
              <a:solidFill>
                <a:srgbClr val="0070C0"/>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75F256E1-B40C-4143-AEC8-91920B950248}"/>
              </a:ext>
            </a:extLst>
          </p:cNvPr>
          <p:cNvPicPr>
            <a:picLocks noChangeAspect="1"/>
          </p:cNvPicPr>
          <p:nvPr/>
        </p:nvPicPr>
        <p:blipFill>
          <a:blip r:embed="rId4"/>
          <a:stretch>
            <a:fillRect/>
          </a:stretch>
        </p:blipFill>
        <p:spPr>
          <a:xfrm>
            <a:off x="632524" y="1778594"/>
            <a:ext cx="4588834" cy="1564375"/>
          </a:xfrm>
          <a:prstGeom prst="rect">
            <a:avLst/>
          </a:prstGeom>
        </p:spPr>
      </p:pic>
      <p:sp>
        <p:nvSpPr>
          <p:cNvPr id="11" name="Rectangle 10">
            <a:extLst>
              <a:ext uri="{FF2B5EF4-FFF2-40B4-BE49-F238E27FC236}">
                <a16:creationId xmlns:a16="http://schemas.microsoft.com/office/drawing/2014/main" id="{681BD7A7-3543-4C6D-984F-4AD2A4F5201E}"/>
              </a:ext>
            </a:extLst>
          </p:cNvPr>
          <p:cNvSpPr/>
          <p:nvPr/>
        </p:nvSpPr>
        <p:spPr bwMode="auto">
          <a:xfrm>
            <a:off x="7516762" y="2115178"/>
            <a:ext cx="1712650" cy="35671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A8F1931-9B1E-45EF-8A6B-34710808D391}"/>
              </a:ext>
            </a:extLst>
          </p:cNvPr>
          <p:cNvSpPr/>
          <p:nvPr/>
        </p:nvSpPr>
        <p:spPr bwMode="auto">
          <a:xfrm>
            <a:off x="1484671" y="2728452"/>
            <a:ext cx="1184787" cy="1917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D06EA0A-0100-4480-813F-77477D528BE6}"/>
              </a:ext>
            </a:extLst>
          </p:cNvPr>
          <p:cNvCxnSpPr/>
          <p:nvPr/>
        </p:nvCxnSpPr>
        <p:spPr>
          <a:xfrm flipV="1">
            <a:off x="2728452" y="2315497"/>
            <a:ext cx="4724400" cy="50636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08672E8-9DFE-491C-B44C-BDDF94F46F03}"/>
              </a:ext>
            </a:extLst>
          </p:cNvPr>
          <p:cNvPicPr>
            <a:picLocks noChangeAspect="1"/>
          </p:cNvPicPr>
          <p:nvPr/>
        </p:nvPicPr>
        <p:blipFill>
          <a:blip r:embed="rId5"/>
          <a:stretch>
            <a:fillRect/>
          </a:stretch>
        </p:blipFill>
        <p:spPr>
          <a:xfrm>
            <a:off x="579935" y="5185376"/>
            <a:ext cx="9021434" cy="866896"/>
          </a:xfrm>
          <a:prstGeom prst="rect">
            <a:avLst/>
          </a:prstGeom>
        </p:spPr>
      </p:pic>
      <p:pic>
        <p:nvPicPr>
          <p:cNvPr id="18" name="Picture 17">
            <a:extLst>
              <a:ext uri="{FF2B5EF4-FFF2-40B4-BE49-F238E27FC236}">
                <a16:creationId xmlns:a16="http://schemas.microsoft.com/office/drawing/2014/main" id="{D0F6D1D6-8024-4D11-80C1-C95A3DC19CAE}"/>
              </a:ext>
            </a:extLst>
          </p:cNvPr>
          <p:cNvPicPr>
            <a:picLocks noChangeAspect="1"/>
          </p:cNvPicPr>
          <p:nvPr/>
        </p:nvPicPr>
        <p:blipFill>
          <a:blip r:embed="rId6"/>
          <a:stretch>
            <a:fillRect/>
          </a:stretch>
        </p:blipFill>
        <p:spPr>
          <a:xfrm>
            <a:off x="622852" y="3702721"/>
            <a:ext cx="3574357" cy="590106"/>
          </a:xfrm>
          <a:prstGeom prst="rect">
            <a:avLst/>
          </a:prstGeom>
        </p:spPr>
      </p:pic>
      <p:cxnSp>
        <p:nvCxnSpPr>
          <p:cNvPr id="20" name="Straight Arrow Connector 19">
            <a:extLst>
              <a:ext uri="{FF2B5EF4-FFF2-40B4-BE49-F238E27FC236}">
                <a16:creationId xmlns:a16="http://schemas.microsoft.com/office/drawing/2014/main" id="{93AE973C-2367-4AD5-BBCD-CF5BFA592C50}"/>
              </a:ext>
            </a:extLst>
          </p:cNvPr>
          <p:cNvCxnSpPr/>
          <p:nvPr/>
        </p:nvCxnSpPr>
        <p:spPr>
          <a:xfrm>
            <a:off x="2593009" y="2920181"/>
            <a:ext cx="779456" cy="94389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61B3EA-D0F4-4A7E-988B-659F96556C61}"/>
              </a:ext>
            </a:extLst>
          </p:cNvPr>
          <p:cNvCxnSpPr/>
          <p:nvPr/>
        </p:nvCxnSpPr>
        <p:spPr>
          <a:xfrm>
            <a:off x="2236839" y="4114800"/>
            <a:ext cx="5619135" cy="116020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2A575EE-7152-4E05-BD5B-5690A8D3CA4D}"/>
              </a:ext>
            </a:extLst>
          </p:cNvPr>
          <p:cNvSpPr/>
          <p:nvPr/>
        </p:nvSpPr>
        <p:spPr bwMode="auto">
          <a:xfrm>
            <a:off x="6479458" y="5338916"/>
            <a:ext cx="1130710" cy="26265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C66E3D1F-175A-4E4F-BAB5-68D78B3DE95D}"/>
              </a:ext>
            </a:extLst>
          </p:cNvPr>
          <p:cNvCxnSpPr>
            <a:cxnSpLocks/>
          </p:cNvCxnSpPr>
          <p:nvPr/>
        </p:nvCxnSpPr>
        <p:spPr>
          <a:xfrm flipH="1" flipV="1">
            <a:off x="7246374" y="5601570"/>
            <a:ext cx="663678" cy="67141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4946964-9809-4B5C-B500-9E488DBCFA7E}"/>
              </a:ext>
            </a:extLst>
          </p:cNvPr>
          <p:cNvSpPr txBox="1"/>
          <p:nvPr/>
        </p:nvSpPr>
        <p:spPr>
          <a:xfrm>
            <a:off x="7910052" y="6153714"/>
            <a:ext cx="3158276"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Property Name (see next slide)</a:t>
            </a:r>
            <a:endParaRPr kumimoji="1" lang="ja-JP" altLang="en-US" sz="16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67672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A18B-30C7-4EF0-926D-43125A1CF749}"/>
              </a:ext>
            </a:extLst>
          </p:cNvPr>
          <p:cNvSpPr>
            <a:spLocks noGrp="1"/>
          </p:cNvSpPr>
          <p:nvPr>
            <p:ph type="title"/>
          </p:nvPr>
        </p:nvSpPr>
        <p:spPr/>
        <p:txBody>
          <a:bodyPr/>
          <a:lstStyle/>
          <a:p>
            <a:r>
              <a:rPr kumimoji="1" lang="en-US" altLang="ja-JP" dirty="0"/>
              <a:t>Coding DTDL model – </a:t>
            </a:r>
            <a:r>
              <a:rPr kumimoji="1" lang="en-US" altLang="ja-JP" dirty="0" err="1">
                <a:solidFill>
                  <a:srgbClr val="0070C0"/>
                </a:solidFill>
              </a:rPr>
              <a:t>iqrcontl</a:t>
            </a:r>
            <a:r>
              <a:rPr kumimoji="1" lang="en-US" altLang="ja-JP" dirty="0"/>
              <a:t> </a:t>
            </a:r>
            <a:endParaRPr kumimoji="1" lang="ja-JP" altLang="en-US" dirty="0"/>
          </a:p>
        </p:txBody>
      </p:sp>
      <p:pic>
        <p:nvPicPr>
          <p:cNvPr id="4" name="Picture 3">
            <a:extLst>
              <a:ext uri="{FF2B5EF4-FFF2-40B4-BE49-F238E27FC236}">
                <a16:creationId xmlns:a16="http://schemas.microsoft.com/office/drawing/2014/main" id="{64EF6998-1209-4740-8A27-10800B5F95DD}"/>
              </a:ext>
            </a:extLst>
          </p:cNvPr>
          <p:cNvPicPr>
            <a:picLocks noChangeAspect="1"/>
          </p:cNvPicPr>
          <p:nvPr/>
        </p:nvPicPr>
        <p:blipFill>
          <a:blip r:embed="rId2"/>
          <a:stretch>
            <a:fillRect/>
          </a:stretch>
        </p:blipFill>
        <p:spPr>
          <a:xfrm>
            <a:off x="6494532" y="3031934"/>
            <a:ext cx="5368255" cy="2638245"/>
          </a:xfrm>
          <a:prstGeom prst="rect">
            <a:avLst/>
          </a:prstGeom>
        </p:spPr>
      </p:pic>
      <p:sp>
        <p:nvSpPr>
          <p:cNvPr id="6" name="TextBox 5">
            <a:extLst>
              <a:ext uri="{FF2B5EF4-FFF2-40B4-BE49-F238E27FC236}">
                <a16:creationId xmlns:a16="http://schemas.microsoft.com/office/drawing/2014/main" id="{0F75444B-8E20-4868-A649-294E638046C2}"/>
              </a:ext>
            </a:extLst>
          </p:cNvPr>
          <p:cNvSpPr txBox="1"/>
          <p:nvPr/>
        </p:nvSpPr>
        <p:spPr>
          <a:xfrm>
            <a:off x="6457473" y="2806813"/>
            <a:ext cx="2435192"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0078D4"/>
                </a:solidFill>
                <a:latin typeface="Calibri" panose="020F0502020204030204" pitchFamily="34" charset="0"/>
                <a:cs typeface="Calibri" panose="020F0502020204030204" pitchFamily="34" charset="0"/>
              </a:rPr>
              <a:t>DTDL model:  </a:t>
            </a:r>
            <a:r>
              <a:rPr kumimoji="1" lang="en-US" altLang="ja-JP" sz="1600" dirty="0" err="1">
                <a:solidFill>
                  <a:srgbClr val="0078D4"/>
                </a:solidFill>
                <a:latin typeface="Calibri" panose="020F0502020204030204" pitchFamily="34" charset="0"/>
                <a:cs typeface="Calibri" panose="020F0502020204030204" pitchFamily="34" charset="0"/>
              </a:rPr>
              <a:t>iqrcontl</a:t>
            </a:r>
            <a:endParaRPr kumimoji="1" lang="ja-JP" altLang="en-US" sz="1600" dirty="0">
              <a:solidFill>
                <a:srgbClr val="0078D4"/>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3FB0453-016D-4E58-86A6-7D823138BF75}"/>
              </a:ext>
            </a:extLst>
          </p:cNvPr>
          <p:cNvSpPr/>
          <p:nvPr/>
        </p:nvSpPr>
        <p:spPr bwMode="auto">
          <a:xfrm>
            <a:off x="7399139" y="3352328"/>
            <a:ext cx="1229033" cy="22512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17092D73-C05A-4421-B4C3-76C0137AAB8D}"/>
              </a:ext>
            </a:extLst>
          </p:cNvPr>
          <p:cNvPicPr>
            <a:picLocks noChangeAspect="1"/>
          </p:cNvPicPr>
          <p:nvPr/>
        </p:nvPicPr>
        <p:blipFill>
          <a:blip r:embed="rId3"/>
          <a:stretch>
            <a:fillRect/>
          </a:stretch>
        </p:blipFill>
        <p:spPr>
          <a:xfrm>
            <a:off x="414730" y="1669274"/>
            <a:ext cx="8036096" cy="772212"/>
          </a:xfrm>
          <a:prstGeom prst="rect">
            <a:avLst/>
          </a:prstGeom>
        </p:spPr>
      </p:pic>
      <p:sp>
        <p:nvSpPr>
          <p:cNvPr id="11" name="Rectangle 10">
            <a:extLst>
              <a:ext uri="{FF2B5EF4-FFF2-40B4-BE49-F238E27FC236}">
                <a16:creationId xmlns:a16="http://schemas.microsoft.com/office/drawing/2014/main" id="{BDE754E8-44DF-46C3-AA23-BB2672945C5F}"/>
              </a:ext>
            </a:extLst>
          </p:cNvPr>
          <p:cNvSpPr/>
          <p:nvPr/>
        </p:nvSpPr>
        <p:spPr bwMode="auto">
          <a:xfrm>
            <a:off x="5622385" y="1791999"/>
            <a:ext cx="1108431" cy="23877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96D3B6C9-DD97-42DD-B233-5F79F3CE0EA6}"/>
              </a:ext>
            </a:extLst>
          </p:cNvPr>
          <p:cNvCxnSpPr>
            <a:cxnSpLocks/>
          </p:cNvCxnSpPr>
          <p:nvPr/>
        </p:nvCxnSpPr>
        <p:spPr>
          <a:xfrm>
            <a:off x="5973745" y="1444153"/>
            <a:ext cx="221064" cy="33768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7B651F-5775-4A59-80EA-C5AB93AE1195}"/>
              </a:ext>
            </a:extLst>
          </p:cNvPr>
          <p:cNvSpPr txBox="1"/>
          <p:nvPr/>
        </p:nvSpPr>
        <p:spPr>
          <a:xfrm>
            <a:off x="4614862" y="1331592"/>
            <a:ext cx="1579947"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Property Name</a:t>
            </a:r>
            <a:endParaRPr kumimoji="1" lang="ja-JP" altLang="en-US" sz="1600" dirty="0">
              <a:solidFill>
                <a:srgbClr val="FF0000"/>
              </a:solidFill>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6026189B-5D50-4381-9C70-75221138C8C4}"/>
              </a:ext>
            </a:extLst>
          </p:cNvPr>
          <p:cNvCxnSpPr/>
          <p:nvPr/>
        </p:nvCxnSpPr>
        <p:spPr>
          <a:xfrm flipH="1">
            <a:off x="7546258" y="1444153"/>
            <a:ext cx="516194" cy="34784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913237F-F6B9-492A-B68C-5DBD7564406F}"/>
              </a:ext>
            </a:extLst>
          </p:cNvPr>
          <p:cNvSpPr txBox="1"/>
          <p:nvPr/>
        </p:nvSpPr>
        <p:spPr>
          <a:xfrm>
            <a:off x="7585952" y="1236319"/>
            <a:ext cx="3264310"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Enum value (see previous slide)</a:t>
            </a:r>
            <a:endParaRPr kumimoji="1" lang="ja-JP" altLang="en-US" sz="1600" dirty="0">
              <a:solidFill>
                <a:srgbClr val="FF0000"/>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61669951-56B4-44A8-AB7E-3DB9E0949DA8}"/>
              </a:ext>
            </a:extLst>
          </p:cNvPr>
          <p:cNvSpPr txBox="1"/>
          <p:nvPr/>
        </p:nvSpPr>
        <p:spPr>
          <a:xfrm>
            <a:off x="459717" y="1387872"/>
            <a:ext cx="3475703"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chemeClr val="accent4"/>
                </a:solidFill>
                <a:latin typeface="Calibri" panose="020F0502020204030204" pitchFamily="34" charset="0"/>
                <a:cs typeface="Calibri" panose="020F0502020204030204" pitchFamily="34" charset="0"/>
              </a:rPr>
              <a:t>Sample Code – Python </a:t>
            </a:r>
            <a:endParaRPr kumimoji="1" lang="ja-JP" altLang="en-US" sz="1600" dirty="0">
              <a:solidFill>
                <a:schemeClr val="accent4"/>
              </a:solidFill>
              <a:latin typeface="Calibri" panose="020F0502020204030204" pitchFamily="34" charset="0"/>
              <a:cs typeface="Calibri" panose="020F0502020204030204" pitchFamily="34" charset="0"/>
            </a:endParaRPr>
          </a:p>
        </p:txBody>
      </p:sp>
      <p:cxnSp>
        <p:nvCxnSpPr>
          <p:cNvPr id="27" name="Straight Arrow Connector 26">
            <a:extLst>
              <a:ext uri="{FF2B5EF4-FFF2-40B4-BE49-F238E27FC236}">
                <a16:creationId xmlns:a16="http://schemas.microsoft.com/office/drawing/2014/main" id="{5E4A630C-6CA1-4842-94AE-1B1C505763CB}"/>
              </a:ext>
            </a:extLst>
          </p:cNvPr>
          <p:cNvCxnSpPr/>
          <p:nvPr/>
        </p:nvCxnSpPr>
        <p:spPr>
          <a:xfrm>
            <a:off x="6494532" y="1995948"/>
            <a:ext cx="904607" cy="1288026"/>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1022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6DE6-F426-49B9-8D24-04BF2D588884}"/>
              </a:ext>
            </a:extLst>
          </p:cNvPr>
          <p:cNvSpPr>
            <a:spLocks noGrp="1"/>
          </p:cNvSpPr>
          <p:nvPr>
            <p:ph type="title"/>
          </p:nvPr>
        </p:nvSpPr>
        <p:spPr/>
        <p:txBody>
          <a:bodyPr/>
          <a:lstStyle/>
          <a:p>
            <a:r>
              <a:rPr kumimoji="1" lang="en-US" altLang="ja-JP" dirty="0"/>
              <a:t>Coding DTDL model – </a:t>
            </a:r>
            <a:r>
              <a:rPr lang="en-US" altLang="ja-JP" dirty="0">
                <a:solidFill>
                  <a:srgbClr val="0070C0"/>
                </a:solidFill>
              </a:rPr>
              <a:t>command listener</a:t>
            </a:r>
            <a:r>
              <a:rPr kumimoji="1" lang="en-US" altLang="ja-JP" dirty="0"/>
              <a:t> </a:t>
            </a:r>
            <a:endParaRPr kumimoji="1" lang="ja-JP" altLang="en-US" dirty="0"/>
          </a:p>
        </p:txBody>
      </p:sp>
      <p:sp>
        <p:nvSpPr>
          <p:cNvPr id="31" name="TextBox 30">
            <a:extLst>
              <a:ext uri="{FF2B5EF4-FFF2-40B4-BE49-F238E27FC236}">
                <a16:creationId xmlns:a16="http://schemas.microsoft.com/office/drawing/2014/main" id="{13872242-A033-406C-AF4A-BC0B2A7E5DE6}"/>
              </a:ext>
            </a:extLst>
          </p:cNvPr>
          <p:cNvSpPr txBox="1"/>
          <p:nvPr/>
        </p:nvSpPr>
        <p:spPr>
          <a:xfrm>
            <a:off x="540774" y="1581971"/>
            <a:ext cx="1828800"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chemeClr val="accent4"/>
                </a:solidFill>
                <a:latin typeface="Calibri" panose="020F0502020204030204" pitchFamily="34" charset="0"/>
                <a:cs typeface="Calibri" panose="020F0502020204030204" pitchFamily="34" charset="0"/>
              </a:rPr>
              <a:t>Main loop (python)</a:t>
            </a:r>
            <a:endParaRPr kumimoji="1" lang="ja-JP" altLang="en-US" sz="1600" dirty="0">
              <a:solidFill>
                <a:schemeClr val="accent4"/>
              </a:solidFill>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E2130DE5-398D-4DFF-B3CA-CB37CA7B3FC4}"/>
              </a:ext>
            </a:extLst>
          </p:cNvPr>
          <p:cNvSpPr txBox="1"/>
          <p:nvPr/>
        </p:nvSpPr>
        <p:spPr>
          <a:xfrm>
            <a:off x="526026" y="1829844"/>
            <a:ext cx="6489290" cy="4168188"/>
          </a:xfrm>
          <a:prstGeom prst="rect">
            <a:avLst/>
          </a:prstGeom>
          <a:solidFill>
            <a:srgbClr val="F2F2F2"/>
          </a:solidFill>
        </p:spPr>
        <p:txBody>
          <a:bodyPr wrap="square" lIns="18000" tIns="18000" rIns="18000" bIns="18000" rtlCol="0">
            <a:spAutoFit/>
          </a:bodyPr>
          <a:lstStyle/>
          <a:p>
            <a:pPr algn="l">
              <a:lnSpc>
                <a:spcPts val="1400"/>
              </a:lnSpc>
            </a:pPr>
            <a:r>
              <a:rPr kumimoji="1" lang="en-US" altLang="ja-JP" sz="1400" dirty="0">
                <a:latin typeface="Calibri" panose="020F0502020204030204" pitchFamily="34" charset="0"/>
                <a:cs typeface="Calibri" panose="020F0502020204030204" pitchFamily="34" charset="0"/>
              </a:rPr>
              <a:t> listeners = </a:t>
            </a:r>
            <a:r>
              <a:rPr kumimoji="1" lang="en-US" altLang="ja-JP" sz="1400" dirty="0" err="1">
                <a:latin typeface="Calibri" panose="020F0502020204030204" pitchFamily="34" charset="0"/>
                <a:cs typeface="Calibri" panose="020F0502020204030204" pitchFamily="34" charset="0"/>
              </a:rPr>
              <a:t>asyncio.gather</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solidFill>
                  <a:schemeClr val="accent4"/>
                </a:solidFill>
                <a:latin typeface="Calibri" panose="020F0502020204030204" pitchFamily="34" charset="0"/>
                <a:cs typeface="Calibri" panose="020F0502020204030204" pitchFamily="34" charset="0"/>
              </a:rPr>
              <a:t>execute_command_listener</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a:latin typeface="Calibri" panose="020F0502020204030204" pitchFamily="34" charset="0"/>
                <a:cs typeface="Calibri" panose="020F0502020204030204" pitchFamily="34" charset="0"/>
              </a:rPr>
              <a:t>, </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method_name</a:t>
            </a:r>
            <a:r>
              <a:rPr kumimoji="1" lang="en-US" altLang="ja-JP" sz="1400" dirty="0">
                <a:latin typeface="Calibri" panose="020F0502020204030204" pitchFamily="34" charset="0"/>
                <a:cs typeface="Calibri" panose="020F0502020204030204" pitchFamily="34" charset="0"/>
              </a:rPr>
              <a:t>=“</a:t>
            </a:r>
            <a:r>
              <a:rPr kumimoji="1" lang="en-US" altLang="ja-JP" sz="1400" dirty="0">
                <a:highlight>
                  <a:srgbClr val="FFFF00"/>
                </a:highlight>
                <a:latin typeface="Calibri" panose="020F0502020204030204" pitchFamily="34" charset="0"/>
                <a:cs typeface="Calibri" panose="020F0502020204030204" pitchFamily="34" charset="0"/>
              </a:rPr>
              <a:t>Hello</a:t>
            </a:r>
            <a:r>
              <a:rPr kumimoji="1" lang="en-US" altLang="ja-JP" sz="1400" dirty="0">
                <a:latin typeface="Calibri" panose="020F0502020204030204" pitchFamily="34" charset="0"/>
                <a:cs typeface="Calibri" panose="020F0502020204030204" pitchFamily="34" charset="0"/>
              </a:rPr>
              <a:t>", </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user_command_handler</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hello_handler</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create_user_response_handler</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hello_resposne</a:t>
            </a:r>
            <a:endParaRPr kumimoji="1" lang="en-US" altLang="ja-JP" sz="1400" dirty="0">
              <a:latin typeface="Calibri" panose="020F0502020204030204" pitchFamily="34" charset="0"/>
              <a:cs typeface="Calibri" panose="020F0502020204030204" pitchFamily="34" charset="0"/>
            </a:endParaRPr>
          </a:p>
          <a:p>
            <a:pPr algn="l">
              <a:lnSpc>
                <a:spcPts val="1400"/>
              </a:lnSpc>
            </a:pPr>
            <a:r>
              <a:rPr kumimoji="1" lang="en-US" altLang="ja-JP" sz="1400" dirty="0">
                <a:latin typeface="Calibri" panose="020F0502020204030204" pitchFamily="34" charset="0"/>
                <a:cs typeface="Calibri" panose="020F0502020204030204" pitchFamily="34" charset="0"/>
              </a:rPr>
              <a:t>        ),</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solidFill>
                  <a:schemeClr val="accent4"/>
                </a:solidFill>
                <a:latin typeface="Calibri" panose="020F0502020204030204" pitchFamily="34" charset="0"/>
                <a:cs typeface="Calibri" panose="020F0502020204030204" pitchFamily="34" charset="0"/>
              </a:rPr>
              <a:t>execute_command_listener</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a:solidFill>
                  <a:srgbClr val="FF0000"/>
                </a:solidFill>
                <a:highlight>
                  <a:srgbClr val="9BF00B"/>
                </a:highlight>
                <a:latin typeface="Calibri" panose="020F0502020204030204" pitchFamily="34" charset="0"/>
                <a:cs typeface="Calibri" panose="020F0502020204030204" pitchFamily="34" charset="0"/>
              </a:rPr>
              <a:t>rd55up12v_component_name</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method_name</a:t>
            </a:r>
            <a:r>
              <a:rPr kumimoji="1" lang="en-US" altLang="ja-JP" sz="1400" dirty="0">
                <a:latin typeface="Calibri" panose="020F0502020204030204" pitchFamily="34" charset="0"/>
                <a:cs typeface="Calibri" panose="020F0502020204030204" pitchFamily="34" charset="0"/>
              </a:rPr>
              <a:t>="</a:t>
            </a:r>
            <a:r>
              <a:rPr kumimoji="1" lang="en-US" altLang="ja-JP" sz="1400" dirty="0" err="1">
                <a:highlight>
                  <a:srgbClr val="FFFF00"/>
                </a:highlight>
                <a:latin typeface="Calibri" panose="020F0502020204030204" pitchFamily="34" charset="0"/>
                <a:cs typeface="Calibri" panose="020F0502020204030204" pitchFamily="34" charset="0"/>
              </a:rPr>
              <a:t>CITL_ToBuf_Single</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user_command_handler</a:t>
            </a:r>
            <a:r>
              <a:rPr kumimoji="1" lang="en-US" altLang="ja-JP" sz="1400" dirty="0">
                <a:latin typeface="Calibri" panose="020F0502020204030204" pitchFamily="34" charset="0"/>
                <a:cs typeface="Calibri" panose="020F0502020204030204" pitchFamily="34" charset="0"/>
              </a:rPr>
              <a:t>=RD55UP12V.citl_tobuf_single_handler,</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create_user_response_handler</a:t>
            </a:r>
            <a:r>
              <a:rPr kumimoji="1" lang="en-US" altLang="ja-JP" sz="1400" dirty="0">
                <a:latin typeface="Calibri" panose="020F0502020204030204" pitchFamily="34" charset="0"/>
                <a:cs typeface="Calibri" panose="020F0502020204030204" pitchFamily="34" charset="0"/>
              </a:rPr>
              <a:t>=RD55UP12V.citl_tobuf_single_response,</a:t>
            </a:r>
          </a:p>
          <a:p>
            <a:pPr algn="l">
              <a:lnSpc>
                <a:spcPts val="1400"/>
              </a:lnSpc>
            </a:pPr>
            <a:r>
              <a:rPr kumimoji="1" lang="en-US" altLang="ja-JP" sz="1400" dirty="0">
                <a:latin typeface="Calibri" panose="020F0502020204030204" pitchFamily="34" charset="0"/>
                <a:cs typeface="Calibri" panose="020F0502020204030204" pitchFamily="34" charset="0"/>
              </a:rPr>
              <a:t>        ),</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solidFill>
                  <a:schemeClr val="accent4"/>
                </a:solidFill>
                <a:latin typeface="Calibri" panose="020F0502020204030204" pitchFamily="34" charset="0"/>
                <a:cs typeface="Calibri" panose="020F0502020204030204" pitchFamily="34" charset="0"/>
              </a:rPr>
              <a:t>execute_command_listener</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a:solidFill>
                  <a:srgbClr val="FF0000"/>
                </a:solidFill>
                <a:highlight>
                  <a:srgbClr val="9BF00B"/>
                </a:highlight>
                <a:latin typeface="Calibri" panose="020F0502020204030204" pitchFamily="34" charset="0"/>
                <a:cs typeface="Calibri" panose="020F0502020204030204" pitchFamily="34" charset="0"/>
              </a:rPr>
              <a:t>rd55up12v_component_name</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method_name</a:t>
            </a:r>
            <a:r>
              <a:rPr kumimoji="1" lang="en-US" altLang="ja-JP" sz="1400" dirty="0">
                <a:latin typeface="Calibri" panose="020F0502020204030204" pitchFamily="34" charset="0"/>
                <a:cs typeface="Calibri" panose="020F0502020204030204" pitchFamily="34" charset="0"/>
              </a:rPr>
              <a:t>="</a:t>
            </a:r>
            <a:r>
              <a:rPr kumimoji="1" lang="en-US" altLang="ja-JP" sz="1400" dirty="0" err="1">
                <a:highlight>
                  <a:srgbClr val="FFFF00"/>
                </a:highlight>
                <a:latin typeface="Calibri" panose="020F0502020204030204" pitchFamily="34" charset="0"/>
                <a:cs typeface="Calibri" panose="020F0502020204030204" pitchFamily="34" charset="0"/>
              </a:rPr>
              <a:t>CITL_FromBuff_Single</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user_command_handler</a:t>
            </a:r>
            <a:r>
              <a:rPr kumimoji="1" lang="en-US" altLang="ja-JP" sz="1400" dirty="0">
                <a:latin typeface="Calibri" panose="020F0502020204030204" pitchFamily="34" charset="0"/>
                <a:cs typeface="Calibri" panose="020F0502020204030204" pitchFamily="34" charset="0"/>
              </a:rPr>
              <a:t>=RD55UP12V.citl_frombuf_single_handler,</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create_user_response_handler</a:t>
            </a:r>
            <a:r>
              <a:rPr kumimoji="1" lang="en-US" altLang="ja-JP" sz="1400" dirty="0">
                <a:latin typeface="Calibri" panose="020F0502020204030204" pitchFamily="34" charset="0"/>
                <a:cs typeface="Calibri" panose="020F0502020204030204" pitchFamily="34" charset="0"/>
              </a:rPr>
              <a:t>=RD55UP12V.citl_from_buf_single_response,</a:t>
            </a:r>
          </a:p>
          <a:p>
            <a:pPr algn="l">
              <a:lnSpc>
                <a:spcPts val="1400"/>
              </a:lnSpc>
            </a:pPr>
            <a:r>
              <a:rPr kumimoji="1" lang="en-US" altLang="ja-JP" sz="1400" dirty="0">
                <a:latin typeface="Calibri" panose="020F0502020204030204" pitchFamily="34" charset="0"/>
                <a:cs typeface="Calibri" panose="020F0502020204030204" pitchFamily="34" charset="0"/>
              </a:rPr>
              <a:t>        ),</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highlight>
                  <a:srgbClr val="FFE8FF"/>
                </a:highlight>
                <a:latin typeface="Calibri" panose="020F0502020204030204" pitchFamily="34" charset="0"/>
                <a:cs typeface="Calibri" panose="020F0502020204030204" pitchFamily="34" charset="0"/>
              </a:rPr>
              <a:t>execute_property_listener</a:t>
            </a:r>
            <a:r>
              <a:rPr kumimoji="1" lang="en-US" altLang="ja-JP" sz="1400" dirty="0">
                <a:highlight>
                  <a:srgbClr val="FFE8FF"/>
                </a:highlight>
                <a:latin typeface="Calibri" panose="020F0502020204030204" pitchFamily="34" charset="0"/>
                <a:cs typeface="Calibri" panose="020F0502020204030204" pitchFamily="34" charset="0"/>
              </a:rPr>
              <a:t>(</a:t>
            </a:r>
            <a:r>
              <a:rPr kumimoji="1" lang="en-US" altLang="ja-JP" sz="1400" dirty="0" err="1">
                <a:highlight>
                  <a:srgbClr val="FFE8FF"/>
                </a:highlight>
                <a:latin typeface="Calibri" panose="020F0502020204030204" pitchFamily="34" charset="0"/>
                <a:cs typeface="Calibri" panose="020F0502020204030204" pitchFamily="34" charset="0"/>
              </a:rPr>
              <a:t>device_client</a:t>
            </a:r>
            <a:r>
              <a:rPr kumimoji="1" lang="en-US" altLang="ja-JP" sz="1400" dirty="0">
                <a:highlight>
                  <a:srgbClr val="FFE8FF"/>
                </a:highlight>
                <a:latin typeface="Calibri" panose="020F0502020204030204" pitchFamily="34" charset="0"/>
                <a:cs typeface="Calibri" panose="020F0502020204030204" pitchFamily="34" charset="0"/>
              </a:rPr>
              <a:t>)</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endParaRPr kumimoji="1" lang="ja-JP" altLang="en-US" sz="14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1789664F-450B-4404-9432-5CE6372886CA}"/>
              </a:ext>
            </a:extLst>
          </p:cNvPr>
          <p:cNvPicPr>
            <a:picLocks noChangeAspect="1"/>
          </p:cNvPicPr>
          <p:nvPr/>
        </p:nvPicPr>
        <p:blipFill>
          <a:blip r:embed="rId3"/>
          <a:stretch>
            <a:fillRect/>
          </a:stretch>
        </p:blipFill>
        <p:spPr>
          <a:xfrm>
            <a:off x="7230305" y="1352764"/>
            <a:ext cx="4368607" cy="1625984"/>
          </a:xfrm>
          <a:prstGeom prst="rect">
            <a:avLst/>
          </a:prstGeom>
        </p:spPr>
      </p:pic>
      <p:sp>
        <p:nvSpPr>
          <p:cNvPr id="30" name="TextBox 29">
            <a:extLst>
              <a:ext uri="{FF2B5EF4-FFF2-40B4-BE49-F238E27FC236}">
                <a16:creationId xmlns:a16="http://schemas.microsoft.com/office/drawing/2014/main" id="{5542ED5A-A41F-47E8-BFEE-CE659E5492F2}"/>
              </a:ext>
            </a:extLst>
          </p:cNvPr>
          <p:cNvSpPr txBox="1"/>
          <p:nvPr/>
        </p:nvSpPr>
        <p:spPr>
          <a:xfrm>
            <a:off x="7192650" y="1127643"/>
            <a:ext cx="2925096"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chemeClr val="accent4"/>
                </a:solidFill>
                <a:latin typeface="Calibri" panose="020F0502020204030204" pitchFamily="34" charset="0"/>
                <a:cs typeface="Calibri" panose="020F0502020204030204" pitchFamily="34" charset="0"/>
              </a:rPr>
              <a:t>Method I/F of   </a:t>
            </a:r>
            <a:r>
              <a:rPr kumimoji="1" lang="en-US" altLang="ja-JP" sz="1600" dirty="0" err="1">
                <a:solidFill>
                  <a:schemeClr val="accent4"/>
                </a:solidFill>
                <a:latin typeface="Calibri" panose="020F0502020204030204" pitchFamily="34" charset="0"/>
                <a:cs typeface="Calibri" panose="020F0502020204030204" pitchFamily="34" charset="0"/>
              </a:rPr>
              <a:t>command_listener</a:t>
            </a:r>
            <a:endParaRPr kumimoji="1" lang="ja-JP" altLang="en-US" sz="1600" dirty="0">
              <a:solidFill>
                <a:schemeClr val="accent4"/>
              </a:solidFill>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FFA43CEF-99B2-4947-8912-9AECA7D74DC5}"/>
              </a:ext>
            </a:extLst>
          </p:cNvPr>
          <p:cNvSpPr/>
          <p:nvPr/>
        </p:nvSpPr>
        <p:spPr bwMode="auto">
          <a:xfrm>
            <a:off x="8254533" y="1840993"/>
            <a:ext cx="1956619" cy="225121"/>
          </a:xfrm>
          <a:prstGeom prst="rect">
            <a:avLst/>
          </a:prstGeom>
          <a:noFill/>
          <a:ln>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FD3D1B4A-9DC2-4817-8E7B-65D97EE20A17}"/>
              </a:ext>
            </a:extLst>
          </p:cNvPr>
          <p:cNvSpPr txBox="1"/>
          <p:nvPr/>
        </p:nvSpPr>
        <p:spPr>
          <a:xfrm>
            <a:off x="5470218" y="2564760"/>
            <a:ext cx="2317283" cy="404658"/>
          </a:xfrm>
          <a:prstGeom prst="rect">
            <a:avLst/>
          </a:prstGeom>
          <a:solidFill>
            <a:srgbClr val="FFFFCC"/>
          </a:solid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Handler program for the command or direct method</a:t>
            </a:r>
            <a:endParaRPr kumimoji="1" lang="ja-JP" altLang="en-US" sz="1600" dirty="0">
              <a:solidFill>
                <a:srgbClr val="FF0000"/>
              </a:solidFill>
              <a:latin typeface="Calibri" panose="020F0502020204030204" pitchFamily="34" charset="0"/>
              <a:cs typeface="Calibri" panose="020F0502020204030204" pitchFamily="34" charset="0"/>
            </a:endParaRPr>
          </a:p>
        </p:txBody>
      </p:sp>
      <p:cxnSp>
        <p:nvCxnSpPr>
          <p:cNvPr id="38" name="Straight Arrow Connector 37">
            <a:extLst>
              <a:ext uri="{FF2B5EF4-FFF2-40B4-BE49-F238E27FC236}">
                <a16:creationId xmlns:a16="http://schemas.microsoft.com/office/drawing/2014/main" id="{C1668116-B49A-43E8-BCB0-3BF434A80AC8}"/>
              </a:ext>
            </a:extLst>
          </p:cNvPr>
          <p:cNvCxnSpPr>
            <a:cxnSpLocks/>
            <a:stCxn id="36" idx="1"/>
          </p:cNvCxnSpPr>
          <p:nvPr/>
        </p:nvCxnSpPr>
        <p:spPr>
          <a:xfrm flipH="1" flipV="1">
            <a:off x="4434348" y="2625213"/>
            <a:ext cx="1035870" cy="14187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0E60E8A-1A29-4442-98FD-48149C2AD082}"/>
              </a:ext>
            </a:extLst>
          </p:cNvPr>
          <p:cNvCxnSpPr>
            <a:cxnSpLocks/>
          </p:cNvCxnSpPr>
          <p:nvPr/>
        </p:nvCxnSpPr>
        <p:spPr>
          <a:xfrm flipH="1">
            <a:off x="7625270" y="2430928"/>
            <a:ext cx="580102" cy="142568"/>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E256DE6-D592-47D7-853D-C401C77BB931}"/>
              </a:ext>
            </a:extLst>
          </p:cNvPr>
          <p:cNvSpPr/>
          <p:nvPr/>
        </p:nvSpPr>
        <p:spPr bwMode="auto">
          <a:xfrm>
            <a:off x="8219988" y="2277091"/>
            <a:ext cx="2389239" cy="22512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D86788A5-9C69-4814-9630-EF821CE29666}"/>
              </a:ext>
            </a:extLst>
          </p:cNvPr>
          <p:cNvSpPr txBox="1"/>
          <p:nvPr/>
        </p:nvSpPr>
        <p:spPr>
          <a:xfrm>
            <a:off x="7374194" y="3383406"/>
            <a:ext cx="2571135" cy="404658"/>
          </a:xfrm>
          <a:prstGeom prst="rect">
            <a:avLst/>
          </a:prstGeom>
          <a:solidFill>
            <a:schemeClr val="accent3">
              <a:lumMod val="20000"/>
              <a:lumOff val="80000"/>
            </a:schemeClr>
          </a:solid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(Optional) </a:t>
            </a:r>
            <a:r>
              <a:rPr kumimoji="1" lang="en-US" altLang="ja-JP" sz="1600" dirty="0">
                <a:latin typeface="Calibri" panose="020F0502020204030204" pitchFamily="34" charset="0"/>
                <a:cs typeface="Calibri" panose="020F0502020204030204" pitchFamily="34" charset="0"/>
              </a:rPr>
              <a:t>handler to create </a:t>
            </a:r>
            <a:r>
              <a:rPr kumimoji="1" lang="en-US" altLang="ja-JP" sz="1600" dirty="0">
                <a:solidFill>
                  <a:srgbClr val="FF0000"/>
                </a:solidFill>
                <a:latin typeface="Calibri" panose="020F0502020204030204" pitchFamily="34" charset="0"/>
                <a:cs typeface="Calibri" panose="020F0502020204030204" pitchFamily="34" charset="0"/>
              </a:rPr>
              <a:t>response payload</a:t>
            </a:r>
            <a:endParaRPr kumimoji="1" lang="ja-JP" altLang="en-US" sz="1600" dirty="0">
              <a:solidFill>
                <a:srgbClr val="FF0000"/>
              </a:solidFill>
              <a:latin typeface="Calibri" panose="020F0502020204030204" pitchFamily="34" charset="0"/>
              <a:cs typeface="Calibri" panose="020F0502020204030204" pitchFamily="34" charset="0"/>
            </a:endParaRPr>
          </a:p>
        </p:txBody>
      </p:sp>
      <p:cxnSp>
        <p:nvCxnSpPr>
          <p:cNvPr id="48" name="Straight Arrow Connector 47">
            <a:extLst>
              <a:ext uri="{FF2B5EF4-FFF2-40B4-BE49-F238E27FC236}">
                <a16:creationId xmlns:a16="http://schemas.microsoft.com/office/drawing/2014/main" id="{D3E17004-56BC-4A58-A0A4-E90C93592748}"/>
              </a:ext>
            </a:extLst>
          </p:cNvPr>
          <p:cNvCxnSpPr>
            <a:endCxn id="46" idx="0"/>
          </p:cNvCxnSpPr>
          <p:nvPr/>
        </p:nvCxnSpPr>
        <p:spPr>
          <a:xfrm flipH="1">
            <a:off x="8659762" y="2738284"/>
            <a:ext cx="130276" cy="645122"/>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4781A8E-BDEC-4301-B32B-FF2A58D7A31D}"/>
              </a:ext>
            </a:extLst>
          </p:cNvPr>
          <p:cNvSpPr/>
          <p:nvPr/>
        </p:nvSpPr>
        <p:spPr bwMode="auto">
          <a:xfrm>
            <a:off x="8205372" y="2526663"/>
            <a:ext cx="3097161" cy="186050"/>
          </a:xfrm>
          <a:prstGeom prst="rect">
            <a:avLst/>
          </a:prstGeom>
          <a:noFill/>
          <a:ln>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6489D61B-9C31-4F8A-A317-CBC21A594005}"/>
              </a:ext>
            </a:extLst>
          </p:cNvPr>
          <p:cNvCxnSpPr>
            <a:stCxn id="46" idx="1"/>
          </p:cNvCxnSpPr>
          <p:nvPr/>
        </p:nvCxnSpPr>
        <p:spPr>
          <a:xfrm flipH="1">
            <a:off x="6096000" y="3585735"/>
            <a:ext cx="1278194" cy="317671"/>
          </a:xfrm>
          <a:prstGeom prst="straightConnector1">
            <a:avLst/>
          </a:prstGeom>
          <a:ln w="1270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8624F4-8D77-4C0C-9009-768A1EF0C873}"/>
              </a:ext>
            </a:extLst>
          </p:cNvPr>
          <p:cNvCxnSpPr>
            <a:cxnSpLocks/>
          </p:cNvCxnSpPr>
          <p:nvPr/>
        </p:nvCxnSpPr>
        <p:spPr>
          <a:xfrm flipH="1">
            <a:off x="4424516" y="2905432"/>
            <a:ext cx="1489589" cy="87507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17AD2CE-50A8-4162-ABD5-8EA2580FDA1A}"/>
              </a:ext>
            </a:extLst>
          </p:cNvPr>
          <p:cNvCxnSpPr>
            <a:stCxn id="46" idx="1"/>
          </p:cNvCxnSpPr>
          <p:nvPr/>
        </p:nvCxnSpPr>
        <p:spPr>
          <a:xfrm flipH="1" flipV="1">
            <a:off x="4513006" y="2905433"/>
            <a:ext cx="2861188" cy="680302"/>
          </a:xfrm>
          <a:prstGeom prst="straightConnector1">
            <a:avLst/>
          </a:prstGeom>
          <a:ln w="1270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D2BFDAAA-14CA-473E-BF63-C5688A7EA492}"/>
              </a:ext>
            </a:extLst>
          </p:cNvPr>
          <p:cNvSpPr/>
          <p:nvPr/>
        </p:nvSpPr>
        <p:spPr bwMode="auto">
          <a:xfrm>
            <a:off x="3234813" y="1503364"/>
            <a:ext cx="4980039" cy="1913346"/>
          </a:xfrm>
          <a:custGeom>
            <a:avLst/>
            <a:gdLst>
              <a:gd name="connsiteX0" fmla="*/ 4980039 w 4980039"/>
              <a:gd name="connsiteY0" fmla="*/ 399178 h 1913346"/>
              <a:gd name="connsiteX1" fmla="*/ 1445342 w 4980039"/>
              <a:gd name="connsiteY1" fmla="*/ 99294 h 1913346"/>
              <a:gd name="connsiteX2" fmla="*/ 0 w 4980039"/>
              <a:gd name="connsiteY2" fmla="*/ 1913346 h 1913346"/>
            </a:gdLst>
            <a:ahLst/>
            <a:cxnLst>
              <a:cxn ang="0">
                <a:pos x="connsiteX0" y="connsiteY0"/>
              </a:cxn>
              <a:cxn ang="0">
                <a:pos x="connsiteX1" y="connsiteY1"/>
              </a:cxn>
              <a:cxn ang="0">
                <a:pos x="connsiteX2" y="connsiteY2"/>
              </a:cxn>
            </a:cxnLst>
            <a:rect l="l" t="t" r="r" b="b"/>
            <a:pathLst>
              <a:path w="4980039" h="1913346">
                <a:moveTo>
                  <a:pt x="4980039" y="399178"/>
                </a:moveTo>
                <a:cubicBezTo>
                  <a:pt x="3627693" y="123055"/>
                  <a:pt x="2275348" y="-153067"/>
                  <a:pt x="1445342" y="99294"/>
                </a:cubicBezTo>
                <a:cubicBezTo>
                  <a:pt x="615336" y="351655"/>
                  <a:pt x="307668" y="1132500"/>
                  <a:pt x="0" y="1913346"/>
                </a:cubicBezTo>
              </a:path>
            </a:pathLst>
          </a:custGeom>
          <a:noFill/>
          <a:ln w="1905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63" name="Picture 62">
            <a:extLst>
              <a:ext uri="{FF2B5EF4-FFF2-40B4-BE49-F238E27FC236}">
                <a16:creationId xmlns:a16="http://schemas.microsoft.com/office/drawing/2014/main" id="{3A8CFF2F-A3F8-4562-B82E-E4522486E199}"/>
              </a:ext>
            </a:extLst>
          </p:cNvPr>
          <p:cNvPicPr>
            <a:picLocks noChangeAspect="1"/>
          </p:cNvPicPr>
          <p:nvPr/>
        </p:nvPicPr>
        <p:blipFill>
          <a:blip r:embed="rId4"/>
          <a:stretch>
            <a:fillRect/>
          </a:stretch>
        </p:blipFill>
        <p:spPr>
          <a:xfrm>
            <a:off x="7143135" y="4377263"/>
            <a:ext cx="4757840" cy="2097460"/>
          </a:xfrm>
          <a:prstGeom prst="rect">
            <a:avLst/>
          </a:prstGeom>
        </p:spPr>
      </p:pic>
      <p:sp>
        <p:nvSpPr>
          <p:cNvPr id="64" name="TextBox 63">
            <a:extLst>
              <a:ext uri="{FF2B5EF4-FFF2-40B4-BE49-F238E27FC236}">
                <a16:creationId xmlns:a16="http://schemas.microsoft.com/office/drawing/2014/main" id="{F56E3874-9DCE-4B45-9379-43A9B94A18A3}"/>
              </a:ext>
            </a:extLst>
          </p:cNvPr>
          <p:cNvSpPr txBox="1"/>
          <p:nvPr/>
        </p:nvSpPr>
        <p:spPr>
          <a:xfrm>
            <a:off x="7143135" y="4160214"/>
            <a:ext cx="2340077"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chemeClr val="accent4"/>
                </a:solidFill>
                <a:latin typeface="Calibri" panose="020F0502020204030204" pitchFamily="34" charset="0"/>
                <a:cs typeface="Calibri" panose="020F0502020204030204" pitchFamily="34" charset="0"/>
              </a:rPr>
              <a:t>DTDL model (</a:t>
            </a:r>
            <a:r>
              <a:rPr kumimoji="1" lang="en-US" altLang="ja-JP" sz="1600" dirty="0" err="1">
                <a:solidFill>
                  <a:schemeClr val="accent4"/>
                </a:solidFill>
                <a:latin typeface="Calibri" panose="020F0502020204030204" pitchFamily="34" charset="0"/>
                <a:cs typeface="Calibri" panose="020F0502020204030204" pitchFamily="34" charset="0"/>
              </a:rPr>
              <a:t>iqrcontl</a:t>
            </a:r>
            <a:r>
              <a:rPr kumimoji="1" lang="en-US" altLang="ja-JP" sz="1600" dirty="0">
                <a:solidFill>
                  <a:schemeClr val="accent4"/>
                </a:solidFill>
                <a:latin typeface="Calibri" panose="020F0502020204030204" pitchFamily="34" charset="0"/>
                <a:cs typeface="Calibri" panose="020F0502020204030204" pitchFamily="34" charset="0"/>
              </a:rPr>
              <a:t>)</a:t>
            </a:r>
            <a:endParaRPr kumimoji="1" lang="ja-JP" altLang="en-US" sz="1600" dirty="0">
              <a:solidFill>
                <a:schemeClr val="accent4"/>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3F3D8732-BA27-4127-BCE8-7E2E2BE2DDD5}"/>
              </a:ext>
            </a:extLst>
          </p:cNvPr>
          <p:cNvSpPr/>
          <p:nvPr/>
        </p:nvSpPr>
        <p:spPr bwMode="auto">
          <a:xfrm>
            <a:off x="7443019" y="4714568"/>
            <a:ext cx="1445342" cy="15731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69506C5B-0FFC-442F-BE87-3EE5E20F782A}"/>
              </a:ext>
            </a:extLst>
          </p:cNvPr>
          <p:cNvSpPr/>
          <p:nvPr/>
        </p:nvSpPr>
        <p:spPr bwMode="auto">
          <a:xfrm>
            <a:off x="316467" y="2420196"/>
            <a:ext cx="7116720" cy="4073791"/>
          </a:xfrm>
          <a:custGeom>
            <a:avLst/>
            <a:gdLst>
              <a:gd name="connsiteX0" fmla="*/ 7116720 w 7116720"/>
              <a:gd name="connsiteY0" fmla="*/ 2363198 h 4073791"/>
              <a:gd name="connsiteX1" fmla="*/ 4811056 w 7116720"/>
              <a:gd name="connsiteY1" fmla="*/ 3857701 h 4073791"/>
              <a:gd name="connsiteX2" fmla="*/ 588101 w 7116720"/>
              <a:gd name="connsiteY2" fmla="*/ 3705301 h 4073791"/>
              <a:gd name="connsiteX3" fmla="*/ 47327 w 7116720"/>
              <a:gd name="connsiteY3" fmla="*/ 524565 h 4073791"/>
              <a:gd name="connsiteX4" fmla="*/ 711004 w 7116720"/>
              <a:gd name="connsiteY4" fmla="*/ 37869 h 407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6720" h="4073791">
                <a:moveTo>
                  <a:pt x="7116720" y="2363198"/>
                </a:moveTo>
                <a:cubicBezTo>
                  <a:pt x="6507939" y="2998607"/>
                  <a:pt x="5899159" y="3634017"/>
                  <a:pt x="4811056" y="3857701"/>
                </a:cubicBezTo>
                <a:cubicBezTo>
                  <a:pt x="3722953" y="4081385"/>
                  <a:pt x="1382056" y="4260824"/>
                  <a:pt x="588101" y="3705301"/>
                </a:cubicBezTo>
                <a:cubicBezTo>
                  <a:pt x="-205854" y="3149778"/>
                  <a:pt x="26843" y="1135804"/>
                  <a:pt x="47327" y="524565"/>
                </a:cubicBezTo>
                <a:cubicBezTo>
                  <a:pt x="67811" y="-86674"/>
                  <a:pt x="389407" y="-24403"/>
                  <a:pt x="711004" y="37869"/>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cxnSp>
        <p:nvCxnSpPr>
          <p:cNvPr id="69" name="Straight Connector 68">
            <a:extLst>
              <a:ext uri="{FF2B5EF4-FFF2-40B4-BE49-F238E27FC236}">
                <a16:creationId xmlns:a16="http://schemas.microsoft.com/office/drawing/2014/main" id="{D355DD52-DB55-43DD-A9EB-55C70EC45A93}"/>
              </a:ext>
            </a:extLst>
          </p:cNvPr>
          <p:cNvCxnSpPr/>
          <p:nvPr/>
        </p:nvCxnSpPr>
        <p:spPr>
          <a:xfrm>
            <a:off x="7443019" y="4968240"/>
            <a:ext cx="2040193" cy="0"/>
          </a:xfrm>
          <a:prstGeom prst="line">
            <a:avLst/>
          </a:prstGeom>
          <a:ln w="952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E7D9440-FE42-4D67-B6E8-A90967ACB782}"/>
              </a:ext>
            </a:extLst>
          </p:cNvPr>
          <p:cNvSpPr txBox="1"/>
          <p:nvPr/>
        </p:nvSpPr>
        <p:spPr>
          <a:xfrm>
            <a:off x="9609524" y="4146901"/>
            <a:ext cx="2571135" cy="534950"/>
          </a:xfrm>
          <a:prstGeom prst="rect">
            <a:avLst/>
          </a:prstGeom>
          <a:solidFill>
            <a:srgbClr val="FFFFCC"/>
          </a:solidFill>
        </p:spPr>
        <p:txBody>
          <a:bodyPr wrap="square" lIns="18000" tIns="18000" rIns="18000" bIns="18000" rtlCol="0">
            <a:spAutoFit/>
          </a:bodyPr>
          <a:lstStyle/>
          <a:p>
            <a:pPr algn="l">
              <a:lnSpc>
                <a:spcPct val="90000"/>
              </a:lnSpc>
            </a:pPr>
            <a:r>
              <a:rPr kumimoji="1" lang="en-US" altLang="ja-JP" sz="1200" dirty="0">
                <a:latin typeface="Calibri" panose="020F0502020204030204" pitchFamily="34" charset="0"/>
                <a:cs typeface="Calibri" panose="020F0502020204030204" pitchFamily="34" charset="0"/>
              </a:rPr>
              <a:t>This property is </a:t>
            </a:r>
            <a:r>
              <a:rPr kumimoji="1" lang="en-US" altLang="ja-JP" sz="1200" dirty="0">
                <a:solidFill>
                  <a:srgbClr val="FF0000"/>
                </a:solidFill>
                <a:latin typeface="Calibri" panose="020F0502020204030204" pitchFamily="34" charset="0"/>
                <a:cs typeface="Calibri" panose="020F0502020204030204" pitchFamily="34" charset="0"/>
              </a:rPr>
              <a:t>deprecated</a:t>
            </a:r>
            <a:r>
              <a:rPr kumimoji="1" lang="en-US" altLang="ja-JP" sz="1200" dirty="0">
                <a:latin typeface="Calibri" panose="020F0502020204030204" pitchFamily="34" charset="0"/>
                <a:cs typeface="Calibri" panose="020F0502020204030204" pitchFamily="34" charset="0"/>
              </a:rPr>
              <a:t>. Either value, synchronous or asynchronous, has the same meaning</a:t>
            </a:r>
            <a:endParaRPr kumimoji="1" lang="ja-JP" altLang="en-US" sz="1200" dirty="0">
              <a:latin typeface="Calibri" panose="020F0502020204030204" pitchFamily="34" charset="0"/>
              <a:cs typeface="Calibri" panose="020F0502020204030204" pitchFamily="34" charset="0"/>
            </a:endParaRPr>
          </a:p>
        </p:txBody>
      </p:sp>
      <p:cxnSp>
        <p:nvCxnSpPr>
          <p:cNvPr id="72" name="Straight Arrow Connector 71">
            <a:extLst>
              <a:ext uri="{FF2B5EF4-FFF2-40B4-BE49-F238E27FC236}">
                <a16:creationId xmlns:a16="http://schemas.microsoft.com/office/drawing/2014/main" id="{0C3BD8B9-7EF8-4C16-B1A1-BBB237EFAF7B}"/>
              </a:ext>
            </a:extLst>
          </p:cNvPr>
          <p:cNvCxnSpPr>
            <a:stCxn id="70" idx="1"/>
          </p:cNvCxnSpPr>
          <p:nvPr/>
        </p:nvCxnSpPr>
        <p:spPr>
          <a:xfrm flipH="1">
            <a:off x="9191653" y="4414376"/>
            <a:ext cx="417871" cy="52428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96069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3AAA-D3CE-4244-8384-8005302D0466}"/>
              </a:ext>
            </a:extLst>
          </p:cNvPr>
          <p:cNvSpPr>
            <a:spLocks noGrp="1"/>
          </p:cNvSpPr>
          <p:nvPr>
            <p:ph type="title"/>
          </p:nvPr>
        </p:nvSpPr>
        <p:spPr/>
        <p:txBody>
          <a:bodyPr/>
          <a:lstStyle/>
          <a:p>
            <a:r>
              <a:rPr kumimoji="1" lang="en-US" altLang="ja-JP" dirty="0"/>
              <a:t>Coding DTDL model – </a:t>
            </a:r>
            <a:r>
              <a:rPr lang="en-US" altLang="ja-JP" dirty="0">
                <a:solidFill>
                  <a:srgbClr val="0070C0"/>
                </a:solidFill>
              </a:rPr>
              <a:t>command listener</a:t>
            </a:r>
            <a:r>
              <a:rPr kumimoji="1" lang="en-US" altLang="ja-JP" dirty="0"/>
              <a:t> </a:t>
            </a:r>
            <a:endParaRPr kumimoji="1" lang="ja-JP" altLang="en-US" dirty="0"/>
          </a:p>
        </p:txBody>
      </p:sp>
      <p:pic>
        <p:nvPicPr>
          <p:cNvPr id="4" name="Picture 3">
            <a:extLst>
              <a:ext uri="{FF2B5EF4-FFF2-40B4-BE49-F238E27FC236}">
                <a16:creationId xmlns:a16="http://schemas.microsoft.com/office/drawing/2014/main" id="{E310FBF9-22C7-4C37-A6F3-C63530E60CF9}"/>
              </a:ext>
            </a:extLst>
          </p:cNvPr>
          <p:cNvPicPr>
            <a:picLocks noChangeAspect="1"/>
          </p:cNvPicPr>
          <p:nvPr/>
        </p:nvPicPr>
        <p:blipFill>
          <a:blip r:embed="rId2"/>
          <a:stretch>
            <a:fillRect/>
          </a:stretch>
        </p:blipFill>
        <p:spPr>
          <a:xfrm>
            <a:off x="383027" y="1383511"/>
            <a:ext cx="7098313" cy="4748360"/>
          </a:xfrm>
          <a:prstGeom prst="rect">
            <a:avLst/>
          </a:prstGeom>
        </p:spPr>
      </p:pic>
      <p:sp>
        <p:nvSpPr>
          <p:cNvPr id="5" name="TextBox 4">
            <a:extLst>
              <a:ext uri="{FF2B5EF4-FFF2-40B4-BE49-F238E27FC236}">
                <a16:creationId xmlns:a16="http://schemas.microsoft.com/office/drawing/2014/main" id="{CE033D8B-776A-406D-99F1-D23E4743840E}"/>
              </a:ext>
            </a:extLst>
          </p:cNvPr>
          <p:cNvSpPr txBox="1"/>
          <p:nvPr/>
        </p:nvSpPr>
        <p:spPr>
          <a:xfrm>
            <a:off x="5428338" y="1291980"/>
            <a:ext cx="4106004" cy="577462"/>
          </a:xfrm>
          <a:prstGeom prst="rect">
            <a:avLst/>
          </a:prstGeom>
          <a:solidFill>
            <a:srgbClr val="FFFFCC"/>
          </a:solidFill>
        </p:spPr>
        <p:txBody>
          <a:bodyPr wrap="square" lIns="18000" tIns="18000" rIns="18000" bIns="18000" rtlCol="0">
            <a:spAutoFit/>
          </a:bodyPr>
          <a:lstStyle/>
          <a:p>
            <a:pPr algn="l">
              <a:lnSpc>
                <a:spcPts val="1400"/>
              </a:lnSpc>
            </a:pPr>
            <a:r>
              <a:rPr kumimoji="1" lang="en-US" altLang="ja-JP" sz="1400" dirty="0" err="1">
                <a:latin typeface="Calibri" panose="020F0502020204030204" pitchFamily="34" charset="0"/>
                <a:cs typeface="Calibri" panose="020F0502020204030204" pitchFamily="34" charset="0"/>
              </a:rPr>
              <a:t>command_name</a:t>
            </a:r>
            <a:r>
              <a:rPr kumimoji="1" lang="en-US" altLang="ja-JP" sz="1400" dirty="0">
                <a:latin typeface="Calibri" panose="020F0502020204030204" pitchFamily="34" charset="0"/>
                <a:cs typeface="Calibri" panose="020F0502020204030204" pitchFamily="34" charset="0"/>
              </a:rPr>
              <a:t>: { </a:t>
            </a:r>
            <a:r>
              <a:rPr kumimoji="1" lang="en-US" altLang="ja-JP" sz="1400" dirty="0">
                <a:highlight>
                  <a:srgbClr val="FFE8FF"/>
                </a:highlight>
                <a:latin typeface="Calibri" panose="020F0502020204030204" pitchFamily="34" charset="0"/>
                <a:cs typeface="Calibri" panose="020F0502020204030204" pitchFamily="34" charset="0"/>
              </a:rPr>
              <a:t>Hello</a:t>
            </a:r>
            <a:r>
              <a:rPr kumimoji="1" lang="en-US" altLang="ja-JP" sz="1400" dirty="0">
                <a:latin typeface="Calibri" panose="020F0502020204030204" pitchFamily="34" charset="0"/>
                <a:cs typeface="Calibri" panose="020F0502020204030204" pitchFamily="34" charset="0"/>
              </a:rPr>
              <a:t>, </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CCFFCC"/>
                </a:highlight>
                <a:latin typeface="Calibri" panose="020F0502020204030204" pitchFamily="34" charset="0"/>
                <a:cs typeface="Calibri" panose="020F0502020204030204" pitchFamily="34" charset="0"/>
              </a:rPr>
              <a:t>rd55up12v</a:t>
            </a:r>
            <a:r>
              <a:rPr kumimoji="1" lang="en-US" altLang="ja-JP" sz="1400" dirty="0">
                <a:latin typeface="Calibri" panose="020F0502020204030204" pitchFamily="34" charset="0"/>
                <a:cs typeface="Calibri" panose="020F0502020204030204" pitchFamily="34" charset="0"/>
              </a:rPr>
              <a:t>*</a:t>
            </a:r>
            <a:r>
              <a:rPr kumimoji="1" lang="en-US" altLang="ja-JP" sz="1400" dirty="0" err="1">
                <a:highlight>
                  <a:srgbClr val="FFE8FF"/>
                </a:highlight>
                <a:latin typeface="Calibri" panose="020F0502020204030204" pitchFamily="34" charset="0"/>
                <a:cs typeface="Calibri" panose="020F0502020204030204" pitchFamily="34" charset="0"/>
              </a:rPr>
              <a:t>CITL_ToBuf_Single</a:t>
            </a:r>
            <a:r>
              <a:rPr kumimoji="1" lang="en-US" altLang="ja-JP" sz="1400" dirty="0">
                <a:latin typeface="Calibri" panose="020F0502020204030204" pitchFamily="34" charset="0"/>
                <a:cs typeface="Calibri" panose="020F0502020204030204" pitchFamily="34" charset="0"/>
              </a:rPr>
              <a:t>,</a:t>
            </a:r>
          </a:p>
          <a:p>
            <a:pPr algn="l">
              <a:lnSpc>
                <a:spcPts val="14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CCFFCC"/>
                </a:highlight>
                <a:latin typeface="Calibri" panose="020F0502020204030204" pitchFamily="34" charset="0"/>
                <a:cs typeface="Calibri" panose="020F0502020204030204" pitchFamily="34" charset="0"/>
              </a:rPr>
              <a:t>rd55up12v</a:t>
            </a:r>
            <a:r>
              <a:rPr kumimoji="1" lang="en-US" altLang="ja-JP" sz="1400" dirty="0">
                <a:latin typeface="Calibri" panose="020F0502020204030204" pitchFamily="34" charset="0"/>
                <a:cs typeface="Calibri" panose="020F0502020204030204" pitchFamily="34" charset="0"/>
              </a:rPr>
              <a:t>*</a:t>
            </a:r>
            <a:r>
              <a:rPr kumimoji="1" lang="en-US" altLang="ja-JP" sz="1400" dirty="0" err="1">
                <a:highlight>
                  <a:srgbClr val="FFE8FF"/>
                </a:highlight>
                <a:latin typeface="Calibri" panose="020F0502020204030204" pitchFamily="34" charset="0"/>
                <a:cs typeface="Calibri" panose="020F0502020204030204" pitchFamily="34" charset="0"/>
              </a:rPr>
              <a:t>CITL_FromBuf_Single</a:t>
            </a:r>
            <a:r>
              <a:rPr kumimoji="1" lang="en-US" altLang="ja-JP" sz="1400" dirty="0">
                <a:highlight>
                  <a:srgbClr val="FFE8FF"/>
                </a:highlight>
                <a:latin typeface="Calibri" panose="020F0502020204030204" pitchFamily="34" charset="0"/>
                <a:cs typeface="Calibri" panose="020F0502020204030204" pitchFamily="34" charset="0"/>
              </a:rPr>
              <a:t> </a:t>
            </a:r>
            <a:r>
              <a:rPr kumimoji="1" lang="en-US" altLang="ja-JP" sz="1400" dirty="0">
                <a:latin typeface="Calibri" panose="020F0502020204030204" pitchFamily="34" charset="0"/>
                <a:cs typeface="Calibri" panose="020F0502020204030204" pitchFamily="34" charset="0"/>
              </a:rPr>
              <a:t>}</a:t>
            </a:r>
            <a:endParaRPr kumimoji="1" lang="ja-JP" altLang="en-US" sz="1400" dirty="0">
              <a:latin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E7A8D8D8-9BD8-46AA-858F-1BCBB92F6B6A}"/>
              </a:ext>
            </a:extLst>
          </p:cNvPr>
          <p:cNvCxnSpPr>
            <a:cxnSpLocks/>
          </p:cNvCxnSpPr>
          <p:nvPr/>
        </p:nvCxnSpPr>
        <p:spPr>
          <a:xfrm flipH="1">
            <a:off x="3239730" y="1499419"/>
            <a:ext cx="2610464" cy="66236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E2B5F5-4A95-4D43-88A3-4529F70CDBE3}"/>
              </a:ext>
            </a:extLst>
          </p:cNvPr>
          <p:cNvCxnSpPr>
            <a:cxnSpLocks/>
          </p:cNvCxnSpPr>
          <p:nvPr/>
        </p:nvCxnSpPr>
        <p:spPr>
          <a:xfrm flipH="1">
            <a:off x="3588774" y="1499419"/>
            <a:ext cx="2214716" cy="290052"/>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7BE42AC-9426-4221-9F27-3CA2DA474BB9}"/>
              </a:ext>
            </a:extLst>
          </p:cNvPr>
          <p:cNvCxnSpPr/>
          <p:nvPr/>
        </p:nvCxnSpPr>
        <p:spPr>
          <a:xfrm flipH="1">
            <a:off x="5742039" y="1450258"/>
            <a:ext cx="108155" cy="146992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8C8F98B-1CFB-4C8F-A9F6-B387F538BD2C}"/>
              </a:ext>
            </a:extLst>
          </p:cNvPr>
          <p:cNvSpPr/>
          <p:nvPr/>
        </p:nvSpPr>
        <p:spPr bwMode="auto">
          <a:xfrm>
            <a:off x="870155" y="3277182"/>
            <a:ext cx="2718620" cy="19852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B66E14C7-9328-47A6-B9F9-268838C872D1}"/>
              </a:ext>
            </a:extLst>
          </p:cNvPr>
          <p:cNvSpPr txBox="1"/>
          <p:nvPr/>
        </p:nvSpPr>
        <p:spPr>
          <a:xfrm>
            <a:off x="4969630" y="3363142"/>
            <a:ext cx="3303638" cy="225121"/>
          </a:xfrm>
          <a:prstGeom prst="rect">
            <a:avLst/>
          </a:prstGeom>
          <a:solidFill>
            <a:schemeClr val="accent3">
              <a:lumMod val="20000"/>
              <a:lumOff val="80000"/>
            </a:schemeClr>
          </a:solid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values</a:t>
            </a:r>
            <a:r>
              <a:rPr kumimoji="1" lang="en-US" altLang="ja-JP" sz="1600" dirty="0">
                <a:latin typeface="Calibri" panose="020F0502020204030204" pitchFamily="34" charset="0"/>
                <a:cs typeface="Calibri" panose="020F0502020204030204" pitchFamily="34" charset="0"/>
              </a:rPr>
              <a:t> = json payload of direct method</a:t>
            </a:r>
            <a:endParaRPr kumimoji="1" lang="ja-JP" altLang="en-US" sz="1600" dirty="0">
              <a:latin typeface="Calibri" panose="020F0502020204030204" pitchFamily="34"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31BFA83A-CFAD-49D1-BD30-0B749DC9372D}"/>
              </a:ext>
            </a:extLst>
          </p:cNvPr>
          <p:cNvCxnSpPr/>
          <p:nvPr/>
        </p:nvCxnSpPr>
        <p:spPr>
          <a:xfrm flipH="1" flipV="1">
            <a:off x="3623187" y="3376442"/>
            <a:ext cx="1346443" cy="9926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B6F81FA-4B60-4954-B7DD-0BFDDAD6CEAB}"/>
              </a:ext>
            </a:extLst>
          </p:cNvPr>
          <p:cNvCxnSpPr/>
          <p:nvPr/>
        </p:nvCxnSpPr>
        <p:spPr>
          <a:xfrm flipH="1">
            <a:off x="3524865" y="3475702"/>
            <a:ext cx="1444765" cy="52111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FD58465-EA42-4FB6-BBF8-CF96DE87DB36}"/>
              </a:ext>
            </a:extLst>
          </p:cNvPr>
          <p:cNvSpPr txBox="1"/>
          <p:nvPr/>
        </p:nvSpPr>
        <p:spPr>
          <a:xfrm>
            <a:off x="6494687" y="2903557"/>
            <a:ext cx="4026309" cy="223582"/>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a:solidFill>
                  <a:srgbClr val="FF0000"/>
                </a:solidFill>
                <a:latin typeface="Calibri" panose="020F0502020204030204" pitchFamily="34" charset="0"/>
                <a:cs typeface="Calibri" panose="020F0502020204030204" pitchFamily="34" charset="0"/>
              </a:rPr>
              <a:t>Wait for Direct Method from IoT Hub</a:t>
            </a:r>
            <a:endParaRPr kumimoji="1" lang="ja-JP" altLang="en-US" sz="1600" dirty="0">
              <a:solidFill>
                <a:srgbClr val="FF0000"/>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6D4EB074-ED7C-4A4B-9A64-9D421C47BC21}"/>
              </a:ext>
            </a:extLst>
          </p:cNvPr>
          <p:cNvSpPr/>
          <p:nvPr/>
        </p:nvSpPr>
        <p:spPr bwMode="auto">
          <a:xfrm>
            <a:off x="5009535" y="4945626"/>
            <a:ext cx="2222091" cy="17206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1495147-0CA9-4AE3-9C89-C0F173C1F003}"/>
              </a:ext>
            </a:extLst>
          </p:cNvPr>
          <p:cNvSpPr/>
          <p:nvPr/>
        </p:nvSpPr>
        <p:spPr bwMode="auto">
          <a:xfrm>
            <a:off x="1646903" y="3996813"/>
            <a:ext cx="1504336" cy="19852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5212E1FC-B24B-40B2-B947-3CBAF4ADDDC1}"/>
              </a:ext>
            </a:extLst>
          </p:cNvPr>
          <p:cNvCxnSpPr/>
          <p:nvPr/>
        </p:nvCxnSpPr>
        <p:spPr>
          <a:xfrm flipH="1" flipV="1">
            <a:off x="3239730" y="4195334"/>
            <a:ext cx="1484670" cy="165272"/>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6D2651D-7D41-4A16-9A0B-BFD0103A08E6}"/>
              </a:ext>
            </a:extLst>
          </p:cNvPr>
          <p:cNvSpPr txBox="1"/>
          <p:nvPr/>
        </p:nvSpPr>
        <p:spPr>
          <a:xfrm>
            <a:off x="4724400" y="4048805"/>
            <a:ext cx="2317283" cy="404658"/>
          </a:xfrm>
          <a:prstGeom prst="rect">
            <a:avLst/>
          </a:prstGeom>
          <a:solidFill>
            <a:srgbClr val="FFFFCC"/>
          </a:solid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Handler program for the command or direct method</a:t>
            </a:r>
            <a:endParaRPr kumimoji="1" lang="ja-JP" altLang="en-US" sz="1600" dirty="0">
              <a:solidFill>
                <a:srgbClr val="FF0000"/>
              </a:solidFill>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771E8F52-D43A-4BF2-9D11-76042810EB41}"/>
              </a:ext>
            </a:extLst>
          </p:cNvPr>
          <p:cNvSpPr txBox="1"/>
          <p:nvPr/>
        </p:nvSpPr>
        <p:spPr>
          <a:xfrm>
            <a:off x="7836310" y="4677305"/>
            <a:ext cx="4065638" cy="404658"/>
          </a:xfrm>
          <a:prstGeom prst="rect">
            <a:avLst/>
          </a:prstGeom>
          <a:solidFill>
            <a:schemeClr val="accent3">
              <a:lumMod val="20000"/>
              <a:lumOff val="80000"/>
            </a:schemeClr>
          </a:solid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(Optional) </a:t>
            </a:r>
            <a:r>
              <a:rPr kumimoji="1" lang="en-US" altLang="ja-JP" sz="1600" dirty="0">
                <a:latin typeface="Calibri" panose="020F0502020204030204" pitchFamily="34" charset="0"/>
                <a:cs typeface="Calibri" panose="020F0502020204030204" pitchFamily="34" charset="0"/>
              </a:rPr>
              <a:t>handler to create </a:t>
            </a:r>
            <a:r>
              <a:rPr kumimoji="1" lang="en-US" altLang="ja-JP" sz="1600" dirty="0">
                <a:solidFill>
                  <a:srgbClr val="FF0000"/>
                </a:solidFill>
                <a:latin typeface="Calibri" panose="020F0502020204030204" pitchFamily="34" charset="0"/>
                <a:cs typeface="Calibri" panose="020F0502020204030204" pitchFamily="34" charset="0"/>
              </a:rPr>
              <a:t>response payload</a:t>
            </a:r>
          </a:p>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  --see next slide --</a:t>
            </a:r>
            <a:endParaRPr kumimoji="1" lang="ja-JP" altLang="en-US" sz="1600" dirty="0">
              <a:solidFill>
                <a:srgbClr val="FF0000"/>
              </a:solidFill>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25753D95-F225-4926-8735-094BE830AC66}"/>
              </a:ext>
            </a:extLst>
          </p:cNvPr>
          <p:cNvCxnSpPr>
            <a:cxnSpLocks/>
            <a:stCxn id="38" idx="1"/>
          </p:cNvCxnSpPr>
          <p:nvPr/>
        </p:nvCxnSpPr>
        <p:spPr>
          <a:xfrm flipH="1">
            <a:off x="7222274" y="4879634"/>
            <a:ext cx="614036" cy="13986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240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9F3F-5FC0-427D-93B9-77698C7992F8}"/>
              </a:ext>
            </a:extLst>
          </p:cNvPr>
          <p:cNvSpPr>
            <a:spLocks noGrp="1"/>
          </p:cNvSpPr>
          <p:nvPr>
            <p:ph type="title"/>
          </p:nvPr>
        </p:nvSpPr>
        <p:spPr>
          <a:xfrm>
            <a:off x="588263" y="457200"/>
            <a:ext cx="11018520" cy="553998"/>
          </a:xfrm>
        </p:spPr>
        <p:txBody>
          <a:bodyPr/>
          <a:lstStyle/>
          <a:p>
            <a:r>
              <a:rPr kumimoji="1" lang="en-US" altLang="ja-JP" sz="3200" dirty="0"/>
              <a:t>FYI: Helper method –</a:t>
            </a:r>
            <a:r>
              <a:rPr kumimoji="1" lang="en-US" altLang="ja-JP" dirty="0"/>
              <a:t>   </a:t>
            </a:r>
            <a:r>
              <a:rPr kumimoji="1" lang="en-US" altLang="ja-JP" sz="3200" dirty="0" err="1">
                <a:solidFill>
                  <a:schemeClr val="accent4"/>
                </a:solidFill>
              </a:rPr>
              <a:t>create_response_payload_with_status</a:t>
            </a:r>
            <a:r>
              <a:rPr kumimoji="1" lang="en-US" altLang="ja-JP" dirty="0"/>
              <a:t> </a:t>
            </a:r>
            <a:endParaRPr kumimoji="1" lang="ja-JP" altLang="en-US" dirty="0"/>
          </a:p>
        </p:txBody>
      </p:sp>
      <p:sp>
        <p:nvSpPr>
          <p:cNvPr id="3" name="TextBox 2">
            <a:extLst>
              <a:ext uri="{FF2B5EF4-FFF2-40B4-BE49-F238E27FC236}">
                <a16:creationId xmlns:a16="http://schemas.microsoft.com/office/drawing/2014/main" id="{3C01A275-801A-4D1F-B597-A1268920EABE}"/>
              </a:ext>
            </a:extLst>
          </p:cNvPr>
          <p:cNvSpPr txBox="1"/>
          <p:nvPr/>
        </p:nvSpPr>
        <p:spPr>
          <a:xfrm>
            <a:off x="737419" y="1489587"/>
            <a:ext cx="9212826" cy="2738630"/>
          </a:xfrm>
          <a:prstGeom prst="rect">
            <a:avLst/>
          </a:prstGeom>
          <a:solidFill>
            <a:srgbClr val="F2F2F2"/>
          </a:solidFill>
        </p:spPr>
        <p:txBody>
          <a:bodyPr wrap="square" lIns="18000" tIns="18000" rIns="18000" bIns="18000" rtlCol="0">
            <a:spAutoFit/>
          </a:bodyPr>
          <a:lstStyle/>
          <a:p>
            <a:pPr algn="l">
              <a:lnSpc>
                <a:spcPts val="1400"/>
              </a:lnSpc>
            </a:pPr>
            <a:r>
              <a:rPr kumimoji="1" lang="en-US" altLang="ja-JP" sz="1600" dirty="0">
                <a:latin typeface="Calibri" panose="020F0502020204030204" pitchFamily="34" charset="0"/>
                <a:cs typeface="Calibri" panose="020F0502020204030204" pitchFamily="34" charset="0"/>
              </a:rPr>
              <a:t>def </a:t>
            </a:r>
            <a:r>
              <a:rPr kumimoji="1" lang="en-US" altLang="ja-JP" sz="1600" dirty="0" err="1">
                <a:latin typeface="Calibri" panose="020F0502020204030204" pitchFamily="34" charset="0"/>
                <a:cs typeface="Calibri" panose="020F0502020204030204" pitchFamily="34" charset="0"/>
              </a:rPr>
              <a:t>create_response_payload_with_status</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command_request</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method_name</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create_user_response</a:t>
            </a:r>
            <a:r>
              <a:rPr kumimoji="1" lang="en-US" altLang="ja-JP" sz="1600" dirty="0">
                <a:latin typeface="Calibri" panose="020F0502020204030204" pitchFamily="34" charset="0"/>
                <a:cs typeface="Calibri" panose="020F0502020204030204" pitchFamily="34" charset="0"/>
              </a:rPr>
              <a:t>=None):</a:t>
            </a:r>
          </a:p>
          <a:p>
            <a:pPr algn="l">
              <a:lnSpc>
                <a:spcPts val="1400"/>
              </a:lnSpc>
            </a:pPr>
            <a:endParaRPr kumimoji="1" lang="en-US" altLang="ja-JP" sz="1600" dirty="0">
              <a:latin typeface="Calibri" panose="020F0502020204030204" pitchFamily="34" charset="0"/>
              <a:cs typeface="Calibri" panose="020F0502020204030204" pitchFamily="34" charset="0"/>
            </a:endParaRPr>
          </a:p>
          <a:p>
            <a:pPr algn="l">
              <a:lnSpc>
                <a:spcPts val="1400"/>
              </a:lnSpc>
            </a:pPr>
            <a:r>
              <a:rPr kumimoji="1" lang="en-US" altLang="ja-JP" sz="1600" dirty="0">
                <a:latin typeface="Calibri" panose="020F0502020204030204" pitchFamily="34" charset="0"/>
                <a:cs typeface="Calibri" panose="020F0502020204030204" pitchFamily="34" charset="0"/>
              </a:rPr>
              <a:t>    if </a:t>
            </a:r>
            <a:r>
              <a:rPr kumimoji="1" lang="en-US" altLang="ja-JP" sz="1600" dirty="0" err="1">
                <a:latin typeface="Calibri" panose="020F0502020204030204" pitchFamily="34" charset="0"/>
                <a:cs typeface="Calibri" panose="020F0502020204030204" pitchFamily="34" charset="0"/>
              </a:rPr>
              <a:t>method_name</a:t>
            </a:r>
            <a:r>
              <a:rPr kumimoji="1" lang="en-US" altLang="ja-JP" sz="1600" dirty="0">
                <a:latin typeface="Calibri" panose="020F0502020204030204" pitchFamily="34" charset="0"/>
                <a:cs typeface="Calibri" panose="020F0502020204030204" pitchFamily="34" charset="0"/>
              </a:rPr>
              <a:t>:</a:t>
            </a:r>
          </a:p>
          <a:p>
            <a:pPr algn="l">
              <a:lnSpc>
                <a:spcPts val="1400"/>
              </a:lnSpc>
            </a:pP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CCFFCC"/>
                </a:highlight>
                <a:latin typeface="Calibri" panose="020F0502020204030204" pitchFamily="34" charset="0"/>
                <a:cs typeface="Calibri" panose="020F0502020204030204" pitchFamily="34" charset="0"/>
              </a:rPr>
              <a:t>response_status</a:t>
            </a:r>
            <a:r>
              <a:rPr kumimoji="1" lang="en-US" altLang="ja-JP" sz="1600" dirty="0">
                <a:latin typeface="Calibri" panose="020F0502020204030204" pitchFamily="34" charset="0"/>
                <a:cs typeface="Calibri" panose="020F0502020204030204" pitchFamily="34" charset="0"/>
              </a:rPr>
              <a:t> = 200</a:t>
            </a:r>
          </a:p>
          <a:p>
            <a:pPr algn="l">
              <a:lnSpc>
                <a:spcPts val="1400"/>
              </a:lnSpc>
            </a:pPr>
            <a:r>
              <a:rPr kumimoji="1" lang="en-US" altLang="ja-JP" sz="1600" dirty="0">
                <a:latin typeface="Calibri" panose="020F0502020204030204" pitchFamily="34" charset="0"/>
                <a:cs typeface="Calibri" panose="020F0502020204030204" pitchFamily="34" charset="0"/>
              </a:rPr>
              <a:t>    else:</a:t>
            </a:r>
          </a:p>
          <a:p>
            <a:pPr algn="l">
              <a:lnSpc>
                <a:spcPts val="1400"/>
              </a:lnSpc>
            </a:pP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CCFFCC"/>
                </a:highlight>
                <a:latin typeface="Calibri" panose="020F0502020204030204" pitchFamily="34" charset="0"/>
                <a:cs typeface="Calibri" panose="020F0502020204030204" pitchFamily="34" charset="0"/>
              </a:rPr>
              <a:t>response_status</a:t>
            </a:r>
            <a:r>
              <a:rPr kumimoji="1" lang="en-US" altLang="ja-JP" sz="1600" dirty="0">
                <a:latin typeface="Calibri" panose="020F0502020204030204" pitchFamily="34" charset="0"/>
                <a:cs typeface="Calibri" panose="020F0502020204030204" pitchFamily="34" charset="0"/>
              </a:rPr>
              <a:t> = 404</a:t>
            </a:r>
          </a:p>
          <a:p>
            <a:pPr algn="l">
              <a:lnSpc>
                <a:spcPts val="1400"/>
              </a:lnSpc>
            </a:pPr>
            <a:endParaRPr kumimoji="1" lang="en-US" altLang="ja-JP" sz="1600" dirty="0">
              <a:latin typeface="Calibri" panose="020F0502020204030204" pitchFamily="34" charset="0"/>
              <a:cs typeface="Calibri" panose="020F0502020204030204" pitchFamily="34" charset="0"/>
            </a:endParaRPr>
          </a:p>
          <a:p>
            <a:pPr algn="l">
              <a:lnSpc>
                <a:spcPts val="1400"/>
              </a:lnSpc>
            </a:pPr>
            <a:r>
              <a:rPr kumimoji="1" lang="en-US" altLang="ja-JP" sz="1600" dirty="0">
                <a:latin typeface="Calibri" panose="020F0502020204030204" pitchFamily="34" charset="0"/>
                <a:cs typeface="Calibri" panose="020F0502020204030204" pitchFamily="34" charset="0"/>
              </a:rPr>
              <a:t>    if not </a:t>
            </a:r>
            <a:r>
              <a:rPr kumimoji="1" lang="en-US" altLang="ja-JP" sz="1600" dirty="0" err="1">
                <a:latin typeface="Calibri" panose="020F0502020204030204" pitchFamily="34" charset="0"/>
                <a:cs typeface="Calibri" panose="020F0502020204030204" pitchFamily="34" charset="0"/>
              </a:rPr>
              <a:t>create_user_response</a:t>
            </a:r>
            <a:r>
              <a:rPr kumimoji="1" lang="en-US" altLang="ja-JP" sz="1600" dirty="0">
                <a:latin typeface="Calibri" panose="020F0502020204030204" pitchFamily="34" charset="0"/>
                <a:cs typeface="Calibri" panose="020F0502020204030204" pitchFamily="34" charset="0"/>
              </a:rPr>
              <a:t>:</a:t>
            </a:r>
          </a:p>
          <a:p>
            <a:pPr algn="l">
              <a:lnSpc>
                <a:spcPts val="1400"/>
              </a:lnSpc>
            </a:pPr>
            <a:r>
              <a:rPr kumimoji="1" lang="en-US" altLang="ja-JP" sz="1600" dirty="0">
                <a:latin typeface="Calibri" panose="020F0502020204030204" pitchFamily="34" charset="0"/>
                <a:cs typeface="Calibri" panose="020F0502020204030204" pitchFamily="34" charset="0"/>
              </a:rPr>
              <a:t>        result = True if </a:t>
            </a:r>
            <a:r>
              <a:rPr kumimoji="1" lang="en-US" altLang="ja-JP" sz="1600" dirty="0" err="1">
                <a:latin typeface="Calibri" panose="020F0502020204030204" pitchFamily="34" charset="0"/>
                <a:cs typeface="Calibri" panose="020F0502020204030204" pitchFamily="34" charset="0"/>
              </a:rPr>
              <a:t>method_name</a:t>
            </a:r>
            <a:r>
              <a:rPr kumimoji="1" lang="en-US" altLang="ja-JP" sz="1600" dirty="0">
                <a:latin typeface="Calibri" panose="020F0502020204030204" pitchFamily="34" charset="0"/>
                <a:cs typeface="Calibri" panose="020F0502020204030204" pitchFamily="34" charset="0"/>
              </a:rPr>
              <a:t> else False</a:t>
            </a:r>
          </a:p>
          <a:p>
            <a:pPr algn="l">
              <a:lnSpc>
                <a:spcPts val="1400"/>
              </a:lnSpc>
            </a:pPr>
            <a:r>
              <a:rPr kumimoji="1" lang="en-US" altLang="ja-JP" sz="1600" dirty="0">
                <a:latin typeface="Calibri" panose="020F0502020204030204" pitchFamily="34" charset="0"/>
                <a:cs typeface="Calibri" panose="020F0502020204030204" pitchFamily="34" charset="0"/>
              </a:rPr>
              <a:t>        data = "executed " + </a:t>
            </a:r>
            <a:r>
              <a:rPr kumimoji="1" lang="en-US" altLang="ja-JP" sz="1600" dirty="0" err="1">
                <a:latin typeface="Calibri" panose="020F0502020204030204" pitchFamily="34" charset="0"/>
                <a:cs typeface="Calibri" panose="020F0502020204030204" pitchFamily="34" charset="0"/>
              </a:rPr>
              <a:t>method_name</a:t>
            </a:r>
            <a:r>
              <a:rPr kumimoji="1" lang="en-US" altLang="ja-JP" sz="1600" dirty="0">
                <a:latin typeface="Calibri" panose="020F0502020204030204" pitchFamily="34" charset="0"/>
                <a:cs typeface="Calibri" panose="020F0502020204030204" pitchFamily="34" charset="0"/>
              </a:rPr>
              <a:t> if </a:t>
            </a:r>
            <a:r>
              <a:rPr kumimoji="1" lang="en-US" altLang="ja-JP" sz="1600" dirty="0" err="1">
                <a:latin typeface="Calibri" panose="020F0502020204030204" pitchFamily="34" charset="0"/>
                <a:cs typeface="Calibri" panose="020F0502020204030204" pitchFamily="34" charset="0"/>
              </a:rPr>
              <a:t>method_name</a:t>
            </a:r>
            <a:r>
              <a:rPr kumimoji="1" lang="en-US" altLang="ja-JP" sz="1600" dirty="0">
                <a:latin typeface="Calibri" panose="020F0502020204030204" pitchFamily="34" charset="0"/>
                <a:cs typeface="Calibri" panose="020F0502020204030204" pitchFamily="34" charset="0"/>
              </a:rPr>
              <a:t> else "unknown method"</a:t>
            </a:r>
          </a:p>
          <a:p>
            <a:pPr algn="l">
              <a:lnSpc>
                <a:spcPts val="1400"/>
              </a:lnSpc>
            </a:pP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response_payload</a:t>
            </a:r>
            <a:r>
              <a:rPr kumimoji="1" lang="en-US" altLang="ja-JP" sz="1600" dirty="0">
                <a:latin typeface="Calibri" panose="020F0502020204030204" pitchFamily="34" charset="0"/>
                <a:cs typeface="Calibri" panose="020F0502020204030204" pitchFamily="34" charset="0"/>
              </a:rPr>
              <a:t> = {"result": result, "data": data}</a:t>
            </a:r>
          </a:p>
          <a:p>
            <a:pPr algn="l">
              <a:lnSpc>
                <a:spcPts val="1400"/>
              </a:lnSpc>
            </a:pPr>
            <a:r>
              <a:rPr kumimoji="1" lang="en-US" altLang="ja-JP" sz="1600" dirty="0">
                <a:latin typeface="Calibri" panose="020F0502020204030204" pitchFamily="34" charset="0"/>
                <a:cs typeface="Calibri" panose="020F0502020204030204" pitchFamily="34" charset="0"/>
              </a:rPr>
              <a:t>    else:</a:t>
            </a:r>
          </a:p>
          <a:p>
            <a:pPr algn="l">
              <a:lnSpc>
                <a:spcPts val="1400"/>
              </a:lnSpc>
            </a:pP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50E6FF"/>
                </a:highlight>
                <a:latin typeface="Calibri" panose="020F0502020204030204" pitchFamily="34" charset="0"/>
                <a:cs typeface="Calibri" panose="020F0502020204030204" pitchFamily="34" charset="0"/>
              </a:rPr>
              <a:t>response_payload</a:t>
            </a:r>
            <a:r>
              <a:rPr kumimoji="1" lang="en-US" altLang="ja-JP" sz="1600" dirty="0">
                <a:highlight>
                  <a:srgbClr val="50E6FF"/>
                </a:highlight>
                <a:latin typeface="Calibri" panose="020F0502020204030204" pitchFamily="34" charset="0"/>
                <a:cs typeface="Calibri" panose="020F0502020204030204" pitchFamily="34" charset="0"/>
              </a:rPr>
              <a:t> </a:t>
            </a:r>
            <a:r>
              <a:rPr kumimoji="1" lang="en-US" altLang="ja-JP" sz="1600" dirty="0">
                <a:latin typeface="Calibri" panose="020F0502020204030204" pitchFamily="34" charset="0"/>
                <a:cs typeface="Calibri" panose="020F0502020204030204" pitchFamily="34" charset="0"/>
              </a:rPr>
              <a:t>= </a:t>
            </a:r>
            <a:r>
              <a:rPr kumimoji="1" lang="en-US" altLang="ja-JP" sz="1600" dirty="0" err="1">
                <a:solidFill>
                  <a:srgbClr val="FF0000"/>
                </a:solidFill>
                <a:latin typeface="Calibri" panose="020F0502020204030204" pitchFamily="34" charset="0"/>
                <a:cs typeface="Calibri" panose="020F0502020204030204" pitchFamily="34" charset="0"/>
              </a:rPr>
              <a:t>create_user_response</a:t>
            </a:r>
            <a:r>
              <a:rPr kumimoji="1" lang="en-US" altLang="ja-JP" sz="1600" dirty="0">
                <a:latin typeface="Calibri" panose="020F0502020204030204" pitchFamily="34" charset="0"/>
                <a:cs typeface="Calibri" panose="020F0502020204030204" pitchFamily="34" charset="0"/>
              </a:rPr>
              <a:t>(</a:t>
            </a:r>
            <a:r>
              <a:rPr kumimoji="1" lang="en-US" altLang="ja-JP" sz="1600" dirty="0" err="1">
                <a:latin typeface="Calibri" panose="020F0502020204030204" pitchFamily="34" charset="0"/>
                <a:cs typeface="Calibri" panose="020F0502020204030204" pitchFamily="34" charset="0"/>
              </a:rPr>
              <a:t>command_request.payload</a:t>
            </a:r>
            <a:r>
              <a:rPr kumimoji="1" lang="en-US" altLang="ja-JP" sz="1600" dirty="0">
                <a:latin typeface="Calibri" panose="020F0502020204030204" pitchFamily="34" charset="0"/>
                <a:cs typeface="Calibri" panose="020F0502020204030204" pitchFamily="34" charset="0"/>
              </a:rPr>
              <a:t>)</a:t>
            </a:r>
          </a:p>
          <a:p>
            <a:pPr algn="l">
              <a:lnSpc>
                <a:spcPts val="1400"/>
              </a:lnSpc>
            </a:pPr>
            <a:endParaRPr kumimoji="1" lang="en-US" altLang="ja-JP" sz="1600" dirty="0">
              <a:latin typeface="Calibri" panose="020F0502020204030204" pitchFamily="34" charset="0"/>
              <a:cs typeface="Calibri" panose="020F0502020204030204" pitchFamily="34" charset="0"/>
            </a:endParaRPr>
          </a:p>
          <a:p>
            <a:pPr algn="l">
              <a:lnSpc>
                <a:spcPts val="1400"/>
              </a:lnSpc>
            </a:pPr>
            <a:r>
              <a:rPr kumimoji="1" lang="en-US" altLang="ja-JP" sz="1600" dirty="0">
                <a:latin typeface="Calibri" panose="020F0502020204030204" pitchFamily="34" charset="0"/>
                <a:cs typeface="Calibri" panose="020F0502020204030204" pitchFamily="34" charset="0"/>
              </a:rPr>
              <a:t>    return (</a:t>
            </a:r>
            <a:r>
              <a:rPr kumimoji="1" lang="en-US" altLang="ja-JP" sz="1600" dirty="0" err="1">
                <a:highlight>
                  <a:srgbClr val="CCFFCC"/>
                </a:highlight>
                <a:latin typeface="Calibri" panose="020F0502020204030204" pitchFamily="34" charset="0"/>
                <a:cs typeface="Calibri" panose="020F0502020204030204" pitchFamily="34" charset="0"/>
              </a:rPr>
              <a:t>response_status</a:t>
            </a:r>
            <a:r>
              <a:rPr kumimoji="1" lang="en-US" altLang="ja-JP" sz="1600" dirty="0">
                <a:latin typeface="Calibri" panose="020F0502020204030204" pitchFamily="34" charset="0"/>
                <a:cs typeface="Calibri" panose="020F0502020204030204" pitchFamily="34" charset="0"/>
              </a:rPr>
              <a:t>, </a:t>
            </a:r>
            <a:r>
              <a:rPr kumimoji="1" lang="en-US" altLang="ja-JP" sz="1600" dirty="0" err="1">
                <a:highlight>
                  <a:srgbClr val="50E6FF"/>
                </a:highlight>
                <a:latin typeface="Calibri" panose="020F0502020204030204" pitchFamily="34" charset="0"/>
                <a:cs typeface="Calibri" panose="020F0502020204030204" pitchFamily="34" charset="0"/>
              </a:rPr>
              <a:t>response_payload</a:t>
            </a:r>
            <a:r>
              <a:rPr kumimoji="1" lang="en-US" altLang="ja-JP" sz="1600" dirty="0">
                <a:latin typeface="Calibri" panose="020F0502020204030204" pitchFamily="34" charset="0"/>
                <a:cs typeface="Calibri" panose="020F0502020204030204" pitchFamily="34" charset="0"/>
              </a:rPr>
              <a:t>)</a:t>
            </a:r>
            <a:endParaRPr kumimoji="1" lang="ja-JP" altLang="en-US" sz="16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E71AF8D-C85D-420B-A584-37475D791E67}"/>
              </a:ext>
            </a:extLst>
          </p:cNvPr>
          <p:cNvSpPr txBox="1"/>
          <p:nvPr/>
        </p:nvSpPr>
        <p:spPr>
          <a:xfrm>
            <a:off x="7098891" y="3633019"/>
            <a:ext cx="4724399" cy="584194"/>
          </a:xfrm>
          <a:prstGeom prst="rect">
            <a:avLst/>
          </a:prstGeom>
          <a:noFill/>
        </p:spPr>
        <p:txBody>
          <a:bodyPr wrap="square" lIns="18000" tIns="18000" rIns="18000" bIns="18000" rtlCol="0">
            <a:spAutoFit/>
          </a:bodyPr>
          <a:lstStyle/>
          <a:p>
            <a:pPr marL="285750" indent="-285750" algn="l">
              <a:lnSpc>
                <a:spcPts val="1400"/>
              </a:lnSpc>
              <a:buFont typeface="Wingdings" panose="05000000000000000000" pitchFamily="2" charset="2"/>
              <a:buChar char="ß"/>
            </a:pP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You need implement of generating Response Payload</a:t>
            </a:r>
          </a:p>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hello_response</a:t>
            </a:r>
            <a:endPar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endParaRPr>
          </a:p>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endParaRPr kumimoji="1" lang="ja-JP" altLang="en-US" sz="1600" dirty="0">
              <a:solidFill>
                <a:srgbClr val="FF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90844574-9B5D-4003-A632-BDBF8DD3FB8E}"/>
              </a:ext>
            </a:extLst>
          </p:cNvPr>
          <p:cNvSpPr/>
          <p:nvPr/>
        </p:nvSpPr>
        <p:spPr bwMode="auto">
          <a:xfrm>
            <a:off x="2807110" y="3564194"/>
            <a:ext cx="4291781" cy="29240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1106529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408F6A-56BB-4B4F-92A9-9D7ADCC7BDAA}"/>
              </a:ext>
            </a:extLst>
          </p:cNvPr>
          <p:cNvPicPr>
            <a:picLocks noChangeAspect="1"/>
          </p:cNvPicPr>
          <p:nvPr/>
        </p:nvPicPr>
        <p:blipFill>
          <a:blip r:embed="rId2"/>
          <a:stretch>
            <a:fillRect/>
          </a:stretch>
        </p:blipFill>
        <p:spPr>
          <a:xfrm>
            <a:off x="5664569" y="4038648"/>
            <a:ext cx="4590275" cy="1501565"/>
          </a:xfrm>
          <a:prstGeom prst="rect">
            <a:avLst/>
          </a:prstGeom>
        </p:spPr>
      </p:pic>
      <p:sp>
        <p:nvSpPr>
          <p:cNvPr id="2" name="Title 1">
            <a:extLst>
              <a:ext uri="{FF2B5EF4-FFF2-40B4-BE49-F238E27FC236}">
                <a16:creationId xmlns:a16="http://schemas.microsoft.com/office/drawing/2014/main" id="{6A0DD64C-C75F-446B-8E0D-A5017C535017}"/>
              </a:ext>
            </a:extLst>
          </p:cNvPr>
          <p:cNvSpPr>
            <a:spLocks noGrp="1"/>
          </p:cNvSpPr>
          <p:nvPr>
            <p:ph type="title"/>
          </p:nvPr>
        </p:nvSpPr>
        <p:spPr/>
        <p:txBody>
          <a:bodyPr/>
          <a:lstStyle/>
          <a:p>
            <a:r>
              <a:rPr kumimoji="1" lang="en-US" altLang="ja-JP" dirty="0"/>
              <a:t>Coding DTDL model –handlers for </a:t>
            </a:r>
            <a:r>
              <a:rPr kumimoji="1" lang="en-US" altLang="ja-JP" dirty="0">
                <a:solidFill>
                  <a:schemeClr val="accent4"/>
                </a:solidFill>
              </a:rPr>
              <a:t>Hello</a:t>
            </a:r>
            <a:r>
              <a:rPr kumimoji="1" lang="en-US" altLang="ja-JP" dirty="0"/>
              <a:t> command</a:t>
            </a:r>
            <a:endParaRPr kumimoji="1" lang="ja-JP" altLang="en-US" dirty="0"/>
          </a:p>
        </p:txBody>
      </p:sp>
      <p:pic>
        <p:nvPicPr>
          <p:cNvPr id="5" name="Picture 4">
            <a:extLst>
              <a:ext uri="{FF2B5EF4-FFF2-40B4-BE49-F238E27FC236}">
                <a16:creationId xmlns:a16="http://schemas.microsoft.com/office/drawing/2014/main" id="{A8AF5359-1D1B-4A41-9651-2AD2024F0F86}"/>
              </a:ext>
            </a:extLst>
          </p:cNvPr>
          <p:cNvPicPr>
            <a:picLocks noChangeAspect="1"/>
          </p:cNvPicPr>
          <p:nvPr/>
        </p:nvPicPr>
        <p:blipFill>
          <a:blip r:embed="rId3"/>
          <a:stretch>
            <a:fillRect/>
          </a:stretch>
        </p:blipFill>
        <p:spPr>
          <a:xfrm>
            <a:off x="5664569" y="2007987"/>
            <a:ext cx="6398074" cy="1006518"/>
          </a:xfrm>
          <a:prstGeom prst="rect">
            <a:avLst/>
          </a:prstGeom>
        </p:spPr>
      </p:pic>
      <p:pic>
        <p:nvPicPr>
          <p:cNvPr id="9" name="Picture 8">
            <a:extLst>
              <a:ext uri="{FF2B5EF4-FFF2-40B4-BE49-F238E27FC236}">
                <a16:creationId xmlns:a16="http://schemas.microsoft.com/office/drawing/2014/main" id="{A1D31035-FAF9-4D8E-85D6-83504775C76E}"/>
              </a:ext>
            </a:extLst>
          </p:cNvPr>
          <p:cNvPicPr>
            <a:picLocks noChangeAspect="1"/>
          </p:cNvPicPr>
          <p:nvPr/>
        </p:nvPicPr>
        <p:blipFill>
          <a:blip r:embed="rId4"/>
          <a:stretch>
            <a:fillRect/>
          </a:stretch>
        </p:blipFill>
        <p:spPr>
          <a:xfrm>
            <a:off x="311934" y="2749369"/>
            <a:ext cx="4796558" cy="1359262"/>
          </a:xfrm>
          <a:prstGeom prst="rect">
            <a:avLst/>
          </a:prstGeom>
        </p:spPr>
      </p:pic>
      <p:cxnSp>
        <p:nvCxnSpPr>
          <p:cNvPr id="11" name="Straight Arrow Connector 10">
            <a:extLst>
              <a:ext uri="{FF2B5EF4-FFF2-40B4-BE49-F238E27FC236}">
                <a16:creationId xmlns:a16="http://schemas.microsoft.com/office/drawing/2014/main" id="{41DB6F40-26A2-45CA-8F93-E63FB6396F6C}"/>
              </a:ext>
            </a:extLst>
          </p:cNvPr>
          <p:cNvCxnSpPr>
            <a:cxnSpLocks/>
          </p:cNvCxnSpPr>
          <p:nvPr/>
        </p:nvCxnSpPr>
        <p:spPr>
          <a:xfrm flipV="1">
            <a:off x="3793253" y="2123768"/>
            <a:ext cx="2302747" cy="130523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9F3700-1F3E-40B2-ADB4-FA42A7921005}"/>
              </a:ext>
            </a:extLst>
          </p:cNvPr>
          <p:cNvCxnSpPr/>
          <p:nvPr/>
        </p:nvCxnSpPr>
        <p:spPr>
          <a:xfrm>
            <a:off x="4419600" y="3721510"/>
            <a:ext cx="1676400" cy="38712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6619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68D1-DAA0-4422-ADE9-348638A1A2B0}"/>
              </a:ext>
            </a:extLst>
          </p:cNvPr>
          <p:cNvSpPr>
            <a:spLocks noGrp="1"/>
          </p:cNvSpPr>
          <p:nvPr>
            <p:ph type="title"/>
          </p:nvPr>
        </p:nvSpPr>
        <p:spPr/>
        <p:txBody>
          <a:bodyPr/>
          <a:lstStyle/>
          <a:p>
            <a:r>
              <a:rPr kumimoji="1" lang="en-US" altLang="ja-JP" dirty="0"/>
              <a:t>Skelton of Digital Twin Model  1/3</a:t>
            </a:r>
            <a:endParaRPr kumimoji="1" lang="ja-JP" altLang="en-US" dirty="0"/>
          </a:p>
        </p:txBody>
      </p:sp>
      <p:pic>
        <p:nvPicPr>
          <p:cNvPr id="4" name="Picture 3">
            <a:extLst>
              <a:ext uri="{FF2B5EF4-FFF2-40B4-BE49-F238E27FC236}">
                <a16:creationId xmlns:a16="http://schemas.microsoft.com/office/drawing/2014/main" id="{35E35288-ED17-4C47-94A2-1EFEE2384F94}"/>
              </a:ext>
            </a:extLst>
          </p:cNvPr>
          <p:cNvPicPr>
            <a:picLocks noChangeAspect="1"/>
          </p:cNvPicPr>
          <p:nvPr/>
        </p:nvPicPr>
        <p:blipFill>
          <a:blip r:embed="rId2"/>
          <a:stretch>
            <a:fillRect/>
          </a:stretch>
        </p:blipFill>
        <p:spPr>
          <a:xfrm>
            <a:off x="187890" y="1457663"/>
            <a:ext cx="6127749" cy="4391992"/>
          </a:xfrm>
          <a:prstGeom prst="rect">
            <a:avLst/>
          </a:prstGeom>
        </p:spPr>
      </p:pic>
      <p:pic>
        <p:nvPicPr>
          <p:cNvPr id="6" name="Picture 5">
            <a:extLst>
              <a:ext uri="{FF2B5EF4-FFF2-40B4-BE49-F238E27FC236}">
                <a16:creationId xmlns:a16="http://schemas.microsoft.com/office/drawing/2014/main" id="{1C58CE8B-A50F-4990-A4E0-55E266FEB9DD}"/>
              </a:ext>
            </a:extLst>
          </p:cNvPr>
          <p:cNvPicPr>
            <a:picLocks noChangeAspect="1"/>
          </p:cNvPicPr>
          <p:nvPr/>
        </p:nvPicPr>
        <p:blipFill>
          <a:blip r:embed="rId3"/>
          <a:stretch>
            <a:fillRect/>
          </a:stretch>
        </p:blipFill>
        <p:spPr>
          <a:xfrm>
            <a:off x="6654590" y="1457663"/>
            <a:ext cx="4728929" cy="4278718"/>
          </a:xfrm>
          <a:prstGeom prst="rect">
            <a:avLst/>
          </a:prstGeom>
        </p:spPr>
      </p:pic>
      <p:sp>
        <p:nvSpPr>
          <p:cNvPr id="7" name="TextBox 6">
            <a:extLst>
              <a:ext uri="{FF2B5EF4-FFF2-40B4-BE49-F238E27FC236}">
                <a16:creationId xmlns:a16="http://schemas.microsoft.com/office/drawing/2014/main" id="{25C15A9E-212A-4EF1-B7DA-E1FE6D8B8AFB}"/>
              </a:ext>
            </a:extLst>
          </p:cNvPr>
          <p:cNvSpPr txBox="1"/>
          <p:nvPr/>
        </p:nvSpPr>
        <p:spPr>
          <a:xfrm>
            <a:off x="1578050" y="1037239"/>
            <a:ext cx="3118981"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C:\Temp\adtMELCOsequenser</a:t>
            </a:r>
            <a:endParaRPr kumimoji="1" lang="ja-JP" altLang="en-US" sz="1600" dirty="0" err="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3631E18-E767-47DA-9E8D-AE2E9DDFBC23}"/>
              </a:ext>
            </a:extLst>
          </p:cNvPr>
          <p:cNvSpPr txBox="1"/>
          <p:nvPr/>
        </p:nvSpPr>
        <p:spPr>
          <a:xfrm>
            <a:off x="776154" y="1049765"/>
            <a:ext cx="1603792"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Folder:</a:t>
            </a:r>
            <a:endParaRPr kumimoji="1" lang="ja-JP" altLang="en-US" sz="16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659776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D42B-F718-4CB1-9F6A-2FC37BE6D392}"/>
              </a:ext>
            </a:extLst>
          </p:cNvPr>
          <p:cNvSpPr>
            <a:spLocks noGrp="1"/>
          </p:cNvSpPr>
          <p:nvPr>
            <p:ph type="title"/>
          </p:nvPr>
        </p:nvSpPr>
        <p:spPr/>
        <p:txBody>
          <a:bodyPr/>
          <a:lstStyle/>
          <a:p>
            <a:r>
              <a:rPr kumimoji="1" lang="en-US" altLang="ja-JP" dirty="0"/>
              <a:t>Coding DTDL model – </a:t>
            </a:r>
            <a:r>
              <a:rPr kumimoji="1" lang="en-US" altLang="ja-JP" dirty="0" err="1">
                <a:solidFill>
                  <a:schemeClr val="accent4"/>
                </a:solidFill>
              </a:rPr>
              <a:t>CITL_ToBuf_Single</a:t>
            </a:r>
            <a:r>
              <a:rPr kumimoji="1" lang="en-US" altLang="ja-JP" dirty="0">
                <a:solidFill>
                  <a:schemeClr val="accent4"/>
                </a:solidFill>
              </a:rPr>
              <a:t> </a:t>
            </a:r>
            <a:r>
              <a:rPr kumimoji="1" lang="en-US" altLang="ja-JP" dirty="0"/>
              <a:t>handlers</a:t>
            </a:r>
            <a:endParaRPr kumimoji="1" lang="ja-JP" altLang="en-US" dirty="0"/>
          </a:p>
        </p:txBody>
      </p:sp>
      <p:pic>
        <p:nvPicPr>
          <p:cNvPr id="4" name="Picture 3">
            <a:extLst>
              <a:ext uri="{FF2B5EF4-FFF2-40B4-BE49-F238E27FC236}">
                <a16:creationId xmlns:a16="http://schemas.microsoft.com/office/drawing/2014/main" id="{3E95204E-7772-4563-809D-CE8380DF6146}"/>
              </a:ext>
            </a:extLst>
          </p:cNvPr>
          <p:cNvPicPr>
            <a:picLocks noChangeAspect="1"/>
          </p:cNvPicPr>
          <p:nvPr/>
        </p:nvPicPr>
        <p:blipFill>
          <a:blip r:embed="rId2"/>
          <a:stretch>
            <a:fillRect/>
          </a:stretch>
        </p:blipFill>
        <p:spPr>
          <a:xfrm>
            <a:off x="152400" y="2697202"/>
            <a:ext cx="5383293" cy="1342978"/>
          </a:xfrm>
          <a:prstGeom prst="rect">
            <a:avLst/>
          </a:prstGeom>
        </p:spPr>
      </p:pic>
    </p:spTree>
    <p:extLst>
      <p:ext uri="{BB962C8B-B14F-4D97-AF65-F5344CB8AC3E}">
        <p14:creationId xmlns:p14="http://schemas.microsoft.com/office/powerpoint/2010/main" val="39502624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78BF-E98D-4914-8F2A-60FD94DF45A4}"/>
              </a:ext>
            </a:extLst>
          </p:cNvPr>
          <p:cNvSpPr>
            <a:spLocks noGrp="1"/>
          </p:cNvSpPr>
          <p:nvPr>
            <p:ph type="title"/>
          </p:nvPr>
        </p:nvSpPr>
        <p:spPr/>
        <p:txBody>
          <a:bodyPr/>
          <a:lstStyle/>
          <a:p>
            <a:r>
              <a:rPr kumimoji="1" lang="en-US" altLang="ja-JP" dirty="0"/>
              <a:t>Coding DTDL model – </a:t>
            </a:r>
            <a:r>
              <a:rPr kumimoji="1" lang="en-US" altLang="ja-JP" dirty="0" err="1">
                <a:solidFill>
                  <a:srgbClr val="0070C0"/>
                </a:solidFill>
              </a:rPr>
              <a:t>iqrcontl</a:t>
            </a:r>
            <a:r>
              <a:rPr kumimoji="1" lang="en-US" altLang="ja-JP" dirty="0"/>
              <a:t> </a:t>
            </a:r>
            <a:endParaRPr kumimoji="1" lang="ja-JP" altLang="en-US" dirty="0"/>
          </a:p>
        </p:txBody>
      </p:sp>
      <p:pic>
        <p:nvPicPr>
          <p:cNvPr id="4" name="Picture 3">
            <a:extLst>
              <a:ext uri="{FF2B5EF4-FFF2-40B4-BE49-F238E27FC236}">
                <a16:creationId xmlns:a16="http://schemas.microsoft.com/office/drawing/2014/main" id="{DFB6E9DE-8924-4205-ACA5-D6E0091E55A2}"/>
              </a:ext>
            </a:extLst>
          </p:cNvPr>
          <p:cNvPicPr>
            <a:picLocks noChangeAspect="1"/>
          </p:cNvPicPr>
          <p:nvPr/>
        </p:nvPicPr>
        <p:blipFill>
          <a:blip r:embed="rId2"/>
          <a:stretch>
            <a:fillRect/>
          </a:stretch>
        </p:blipFill>
        <p:spPr>
          <a:xfrm>
            <a:off x="6169793" y="1698918"/>
            <a:ext cx="5597184" cy="1790497"/>
          </a:xfrm>
          <a:prstGeom prst="rect">
            <a:avLst/>
          </a:prstGeom>
        </p:spPr>
      </p:pic>
      <p:sp>
        <p:nvSpPr>
          <p:cNvPr id="6" name="TextBox 5">
            <a:extLst>
              <a:ext uri="{FF2B5EF4-FFF2-40B4-BE49-F238E27FC236}">
                <a16:creationId xmlns:a16="http://schemas.microsoft.com/office/drawing/2014/main" id="{B7F531B8-F4E7-4F45-9106-6D68C8699633}"/>
              </a:ext>
            </a:extLst>
          </p:cNvPr>
          <p:cNvSpPr txBox="1"/>
          <p:nvPr/>
        </p:nvSpPr>
        <p:spPr>
          <a:xfrm>
            <a:off x="6201469" y="1465182"/>
            <a:ext cx="2435192" cy="225121"/>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0078D4"/>
                </a:solidFill>
                <a:latin typeface="Calibri" panose="020F0502020204030204" pitchFamily="34" charset="0"/>
                <a:cs typeface="Calibri" panose="020F0502020204030204" pitchFamily="34" charset="0"/>
              </a:rPr>
              <a:t>DTDL model:  </a:t>
            </a:r>
            <a:r>
              <a:rPr kumimoji="1" lang="en-US" altLang="ja-JP" sz="1600" dirty="0" err="1">
                <a:solidFill>
                  <a:srgbClr val="0078D4"/>
                </a:solidFill>
                <a:latin typeface="Calibri" panose="020F0502020204030204" pitchFamily="34" charset="0"/>
                <a:cs typeface="Calibri" panose="020F0502020204030204" pitchFamily="34" charset="0"/>
              </a:rPr>
              <a:t>iqrcontl</a:t>
            </a:r>
            <a:endParaRPr kumimoji="1" lang="ja-JP" altLang="en-US" sz="1600" dirty="0">
              <a:solidFill>
                <a:srgbClr val="0078D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128790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AE8257-3703-4C76-8BD3-FABC2711FF00}"/>
              </a:ext>
            </a:extLst>
          </p:cNvPr>
          <p:cNvSpPr>
            <a:spLocks noGrp="1"/>
          </p:cNvSpPr>
          <p:nvPr>
            <p:ph type="title"/>
          </p:nvPr>
        </p:nvSpPr>
        <p:spPr/>
        <p:txBody>
          <a:bodyPr/>
          <a:lstStyle/>
          <a:p>
            <a:r>
              <a:rPr lang="en-US" altLang="ja-JP" dirty="0"/>
              <a:t>Programming Guide</a:t>
            </a:r>
            <a:endParaRPr lang="ja-JP" altLang="en-US" dirty="0"/>
          </a:p>
        </p:txBody>
      </p:sp>
      <p:sp>
        <p:nvSpPr>
          <p:cNvPr id="4" name="Text Placeholder 3">
            <a:extLst>
              <a:ext uri="{FF2B5EF4-FFF2-40B4-BE49-F238E27FC236}">
                <a16:creationId xmlns:a16="http://schemas.microsoft.com/office/drawing/2014/main" id="{056FE4C2-6D46-44FD-929B-92EFB2DF0C01}"/>
              </a:ext>
            </a:extLst>
          </p:cNvPr>
          <p:cNvSpPr>
            <a:spLocks noGrp="1"/>
          </p:cNvSpPr>
          <p:nvPr>
            <p:ph type="body" sz="quarter" idx="12"/>
          </p:nvPr>
        </p:nvSpPr>
        <p:spPr/>
        <p:txBody>
          <a:bodyPr/>
          <a:lstStyle/>
          <a:p>
            <a:endParaRPr lang="ja-JP" altLang="en-US"/>
          </a:p>
        </p:txBody>
      </p:sp>
    </p:spTree>
    <p:extLst>
      <p:ext uri="{BB962C8B-B14F-4D97-AF65-F5344CB8AC3E}">
        <p14:creationId xmlns:p14="http://schemas.microsoft.com/office/powerpoint/2010/main" val="131840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22661-4DD9-4894-BD00-F1F12A624208}"/>
              </a:ext>
            </a:extLst>
          </p:cNvPr>
          <p:cNvSpPr>
            <a:spLocks noGrp="1"/>
          </p:cNvSpPr>
          <p:nvPr>
            <p:ph type="title"/>
          </p:nvPr>
        </p:nvSpPr>
        <p:spPr/>
        <p:txBody>
          <a:bodyPr/>
          <a:lstStyle/>
          <a:p>
            <a:r>
              <a:rPr kumimoji="1" lang="en-US" altLang="ja-JP" dirty="0"/>
              <a:t>Python Programming – Plug and Play models</a:t>
            </a:r>
            <a:endParaRPr kumimoji="1" lang="ja-JP" altLang="en-US" dirty="0"/>
          </a:p>
        </p:txBody>
      </p:sp>
      <p:pic>
        <p:nvPicPr>
          <p:cNvPr id="4" name="Picture 3">
            <a:extLst>
              <a:ext uri="{FF2B5EF4-FFF2-40B4-BE49-F238E27FC236}">
                <a16:creationId xmlns:a16="http://schemas.microsoft.com/office/drawing/2014/main" id="{B1A92A4B-AC66-4D4C-B64A-46417C566DEB}"/>
              </a:ext>
            </a:extLst>
          </p:cNvPr>
          <p:cNvPicPr>
            <a:picLocks noChangeAspect="1"/>
          </p:cNvPicPr>
          <p:nvPr/>
        </p:nvPicPr>
        <p:blipFill>
          <a:blip r:embed="rId2"/>
          <a:stretch>
            <a:fillRect/>
          </a:stretch>
        </p:blipFill>
        <p:spPr>
          <a:xfrm>
            <a:off x="624288" y="1990656"/>
            <a:ext cx="7835016" cy="1938222"/>
          </a:xfrm>
          <a:prstGeom prst="rect">
            <a:avLst/>
          </a:prstGeom>
        </p:spPr>
      </p:pic>
      <p:sp>
        <p:nvSpPr>
          <p:cNvPr id="5" name="Rectangle 4">
            <a:extLst>
              <a:ext uri="{FF2B5EF4-FFF2-40B4-BE49-F238E27FC236}">
                <a16:creationId xmlns:a16="http://schemas.microsoft.com/office/drawing/2014/main" id="{E4EF9E4F-B5CE-4FDE-B072-FDE9F1288018}"/>
              </a:ext>
            </a:extLst>
          </p:cNvPr>
          <p:cNvSpPr/>
          <p:nvPr/>
        </p:nvSpPr>
        <p:spPr bwMode="auto">
          <a:xfrm>
            <a:off x="1073426" y="2557068"/>
            <a:ext cx="5861878" cy="2032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76FFCDD-AA41-4DD3-96BB-17F11DC82DE1}"/>
              </a:ext>
            </a:extLst>
          </p:cNvPr>
          <p:cNvSpPr/>
          <p:nvPr/>
        </p:nvSpPr>
        <p:spPr bwMode="auto">
          <a:xfrm>
            <a:off x="1073426" y="3696755"/>
            <a:ext cx="4258365" cy="22197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178D1F1-8031-44B2-8FC8-7A77802AC305}"/>
              </a:ext>
            </a:extLst>
          </p:cNvPr>
          <p:cNvSpPr txBox="1"/>
          <p:nvPr/>
        </p:nvSpPr>
        <p:spPr>
          <a:xfrm>
            <a:off x="549193" y="1189323"/>
            <a:ext cx="5096234"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Original Code : </a:t>
            </a:r>
            <a:r>
              <a:rPr kumimoji="1" lang="en-US" altLang="ja-JP" sz="1600" dirty="0">
                <a:highlight>
                  <a:srgbClr val="CCFFCC"/>
                </a:highlight>
                <a:latin typeface="Calibri" panose="020F0502020204030204" pitchFamily="34" charset="0"/>
                <a:cs typeface="Calibri" panose="020F0502020204030204" pitchFamily="34" charset="0"/>
              </a:rPr>
              <a:t>temp_controller_with_themostats.py</a:t>
            </a:r>
            <a:endParaRPr kumimoji="1" lang="ja-JP" altLang="en-US" sz="1600" dirty="0" err="1">
              <a:highlight>
                <a:srgbClr val="CCFFCC"/>
              </a:highligh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0774BE5-10F1-45DB-9AA2-DE8BDC141005}"/>
              </a:ext>
            </a:extLst>
          </p:cNvPr>
          <p:cNvSpPr txBox="1"/>
          <p:nvPr/>
        </p:nvSpPr>
        <p:spPr>
          <a:xfrm>
            <a:off x="4806122" y="1646561"/>
            <a:ext cx="6761590" cy="246221"/>
          </a:xfrm>
          <a:prstGeom prst="rect">
            <a:avLst/>
          </a:prstGeom>
          <a:solidFill>
            <a:schemeClr val="accent4">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rd55up12v_digital_twin_model_identifier = “dtmi:com:example:rd55up12v;1”</a:t>
            </a:r>
            <a:endParaRPr kumimoji="1" lang="ja-JP" altLang="en-US" sz="1600" dirty="0" err="1">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712864D6-EB26-4E3D-863C-10205942C63E}"/>
              </a:ext>
            </a:extLst>
          </p:cNvPr>
          <p:cNvCxnSpPr/>
          <p:nvPr/>
        </p:nvCxnSpPr>
        <p:spPr>
          <a:xfrm flipH="1">
            <a:off x="5954643" y="1892782"/>
            <a:ext cx="1033670" cy="6642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23E2F0-4335-492C-B560-A7B1D3A841BD}"/>
              </a:ext>
            </a:extLst>
          </p:cNvPr>
          <p:cNvSpPr txBox="1"/>
          <p:nvPr/>
        </p:nvSpPr>
        <p:spPr>
          <a:xfrm>
            <a:off x="6184347" y="3626300"/>
            <a:ext cx="4086087" cy="246221"/>
          </a:xfrm>
          <a:prstGeom prst="rect">
            <a:avLst/>
          </a:prstGeom>
          <a:solidFill>
            <a:schemeClr val="accent4">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model_id</a:t>
            </a:r>
            <a:r>
              <a:rPr kumimoji="1" lang="en-US" altLang="ja-JP" sz="1600" dirty="0">
                <a:latin typeface="Calibri" panose="020F0502020204030204" pitchFamily="34" charset="0"/>
                <a:cs typeface="Calibri" panose="020F0502020204030204" pitchFamily="34" charset="0"/>
              </a:rPr>
              <a:t> = “dtmi:com:example:iqrcntl;1”</a:t>
            </a:r>
            <a:endParaRPr kumimoji="1" lang="ja-JP" altLang="en-US" sz="1600" dirty="0" err="1">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12DF37AC-AA1E-48D7-98ED-5B49D33FC977}"/>
              </a:ext>
            </a:extLst>
          </p:cNvPr>
          <p:cNvCxnSpPr>
            <a:stCxn id="15" idx="1"/>
          </p:cNvCxnSpPr>
          <p:nvPr/>
        </p:nvCxnSpPr>
        <p:spPr>
          <a:xfrm flipH="1">
            <a:off x="5424557" y="3749411"/>
            <a:ext cx="759790" cy="5833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41B5D7-9DDF-4CFA-9211-B03FB174638B}"/>
              </a:ext>
            </a:extLst>
          </p:cNvPr>
          <p:cNvSpPr txBox="1"/>
          <p:nvPr/>
        </p:nvSpPr>
        <p:spPr>
          <a:xfrm>
            <a:off x="8311322" y="2722353"/>
            <a:ext cx="1819965" cy="246221"/>
          </a:xfrm>
          <a:prstGeom prst="rect">
            <a:avLst/>
          </a:prstGeom>
          <a:noFill/>
        </p:spPr>
        <p:txBody>
          <a:bodyPr wrap="square" lIns="0" tIns="0" rIns="0" bIns="0" rtlCol="0">
            <a:spAutoFit/>
          </a:bodyPr>
          <a:lstStyle/>
          <a:p>
            <a:pPr algn="l"/>
            <a:r>
              <a:rPr kumimoji="1" lang="en-US" altLang="ja-JP" sz="1600" dirty="0">
                <a:solidFill>
                  <a:srgbClr val="D83B01"/>
                </a:solidFill>
                <a:latin typeface="Calibri" panose="020F0502020204030204" pitchFamily="34" charset="0"/>
                <a:cs typeface="Calibri" panose="020F0502020204030204" pitchFamily="34" charset="0"/>
                <a:sym typeface="Wingdings" panose="05000000000000000000" pitchFamily="2" charset="2"/>
              </a:rPr>
              <a:t> Do not change</a:t>
            </a:r>
            <a:endParaRPr kumimoji="1" lang="ja-JP" altLang="en-US" sz="1600" dirty="0" err="1">
              <a:solidFill>
                <a:srgbClr val="D83B01"/>
              </a:solidFill>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A22ECE7C-CB0D-47A6-AB8C-2B058B8B2560}"/>
              </a:ext>
            </a:extLst>
          </p:cNvPr>
          <p:cNvPicPr>
            <a:picLocks noChangeAspect="1"/>
          </p:cNvPicPr>
          <p:nvPr/>
        </p:nvPicPr>
        <p:blipFill>
          <a:blip r:embed="rId3"/>
          <a:stretch>
            <a:fillRect/>
          </a:stretch>
        </p:blipFill>
        <p:spPr>
          <a:xfrm>
            <a:off x="653305" y="4236004"/>
            <a:ext cx="6078232" cy="1462432"/>
          </a:xfrm>
          <a:prstGeom prst="rect">
            <a:avLst/>
          </a:prstGeom>
        </p:spPr>
      </p:pic>
      <p:sp>
        <p:nvSpPr>
          <p:cNvPr id="23" name="Rectangle 22">
            <a:extLst>
              <a:ext uri="{FF2B5EF4-FFF2-40B4-BE49-F238E27FC236}">
                <a16:creationId xmlns:a16="http://schemas.microsoft.com/office/drawing/2014/main" id="{8E635D31-FB9E-47AE-8227-13181CBA1E5F}"/>
              </a:ext>
            </a:extLst>
          </p:cNvPr>
          <p:cNvSpPr/>
          <p:nvPr/>
        </p:nvSpPr>
        <p:spPr bwMode="auto">
          <a:xfrm>
            <a:off x="1073426" y="5088835"/>
            <a:ext cx="3843131" cy="37547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0741DA45-3B82-4B2D-88E2-D047B2BBFDD0}"/>
              </a:ext>
            </a:extLst>
          </p:cNvPr>
          <p:cNvSpPr txBox="1"/>
          <p:nvPr/>
        </p:nvSpPr>
        <p:spPr>
          <a:xfrm>
            <a:off x="5760278" y="5153463"/>
            <a:ext cx="3953565" cy="246221"/>
          </a:xfrm>
          <a:prstGeom prst="rect">
            <a:avLst/>
          </a:prstGeom>
          <a:solidFill>
            <a:schemeClr val="accent4">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rd55up12v_component_name = "rd55up12v"</a:t>
            </a:r>
            <a:endParaRPr kumimoji="1" lang="ja-JP" altLang="en-US" sz="1600" dirty="0" err="1">
              <a:latin typeface="Calibri" panose="020F0502020204030204" pitchFamily="34" charset="0"/>
              <a:cs typeface="Calibri" panose="020F0502020204030204" pitchFamily="34" charset="0"/>
            </a:endParaRPr>
          </a:p>
        </p:txBody>
      </p:sp>
      <p:cxnSp>
        <p:nvCxnSpPr>
          <p:cNvPr id="26" name="Straight Arrow Connector 25">
            <a:extLst>
              <a:ext uri="{FF2B5EF4-FFF2-40B4-BE49-F238E27FC236}">
                <a16:creationId xmlns:a16="http://schemas.microsoft.com/office/drawing/2014/main" id="{E14E5F1F-F39F-424C-BB79-4AADC3B72545}"/>
              </a:ext>
            </a:extLst>
          </p:cNvPr>
          <p:cNvCxnSpPr/>
          <p:nvPr/>
        </p:nvCxnSpPr>
        <p:spPr>
          <a:xfrm flipH="1">
            <a:off x="4916557" y="5276574"/>
            <a:ext cx="795130"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6B3247A-C01F-4891-959E-1B79CFE99A40}"/>
              </a:ext>
            </a:extLst>
          </p:cNvPr>
          <p:cNvSpPr txBox="1"/>
          <p:nvPr/>
        </p:nvSpPr>
        <p:spPr>
          <a:xfrm>
            <a:off x="4125842" y="5945808"/>
            <a:ext cx="2080591" cy="246221"/>
          </a:xfrm>
          <a:prstGeom prst="rect">
            <a:avLst/>
          </a:prstGeom>
          <a:solidFill>
            <a:schemeClr val="accent4">
              <a:lumMod val="20000"/>
              <a:lumOff val="80000"/>
            </a:schemeClr>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02028527F1210241-E</a:t>
            </a:r>
            <a:endParaRPr kumimoji="1" lang="ja-JP" altLang="en-US" sz="1600" dirty="0" err="1">
              <a:latin typeface="Calibri" panose="020F0502020204030204" pitchFamily="34" charset="0"/>
              <a:cs typeface="Calibri" panose="020F0502020204030204" pitchFamily="34" charset="0"/>
            </a:endParaRPr>
          </a:p>
        </p:txBody>
      </p:sp>
      <p:cxnSp>
        <p:nvCxnSpPr>
          <p:cNvPr id="29" name="Straight Arrow Connector 28">
            <a:extLst>
              <a:ext uri="{FF2B5EF4-FFF2-40B4-BE49-F238E27FC236}">
                <a16:creationId xmlns:a16="http://schemas.microsoft.com/office/drawing/2014/main" id="{44E9F520-F04E-4D24-9184-E6F455E9A481}"/>
              </a:ext>
            </a:extLst>
          </p:cNvPr>
          <p:cNvCxnSpPr>
            <a:stCxn id="27" idx="1"/>
          </p:cNvCxnSpPr>
          <p:nvPr/>
        </p:nvCxnSpPr>
        <p:spPr>
          <a:xfrm flipH="1" flipV="1">
            <a:off x="3502991" y="5652052"/>
            <a:ext cx="622851" cy="41686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CF74DAC-54D6-4C50-9F1C-5D86C44652D7}"/>
              </a:ext>
            </a:extLst>
          </p:cNvPr>
          <p:cNvSpPr txBox="1"/>
          <p:nvPr/>
        </p:nvSpPr>
        <p:spPr>
          <a:xfrm>
            <a:off x="5026991" y="1209819"/>
            <a:ext cx="6051827"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New code : </a:t>
            </a:r>
            <a:r>
              <a:rPr kumimoji="1" lang="en-US" altLang="ja-JP" sz="1600" dirty="0">
                <a:highlight>
                  <a:srgbClr val="FFE8FF"/>
                </a:highlight>
                <a:latin typeface="Calibri" panose="020F0502020204030204" pitchFamily="34" charset="0"/>
                <a:cs typeface="Calibri" panose="020F0502020204030204" pitchFamily="34" charset="0"/>
              </a:rPr>
              <a:t>iqr_controller_with_r55up12v.py</a:t>
            </a:r>
            <a:endParaRPr kumimoji="1" lang="ja-JP" altLang="en-US" sz="1600" dirty="0" err="1">
              <a:highlight>
                <a:srgbClr val="FFE8FF"/>
              </a:highlight>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050550A0-B846-4552-99B6-81007A562EA2}"/>
              </a:ext>
            </a:extLst>
          </p:cNvPr>
          <p:cNvSpPr/>
          <p:nvPr/>
        </p:nvSpPr>
        <p:spPr bwMode="auto">
          <a:xfrm>
            <a:off x="472661" y="1135270"/>
            <a:ext cx="8931965" cy="3870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4DEAD685-E920-4AF1-86E1-697B72FD3807}"/>
              </a:ext>
            </a:extLst>
          </p:cNvPr>
          <p:cNvSpPr txBox="1"/>
          <p:nvPr/>
        </p:nvSpPr>
        <p:spPr>
          <a:xfrm>
            <a:off x="4125842" y="5737374"/>
            <a:ext cx="3071674"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ex. RD55UP12V serial number</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6FC916E-6767-4B16-9BC7-01FC9D70E036}"/>
              </a:ext>
            </a:extLst>
          </p:cNvPr>
          <p:cNvSpPr txBox="1"/>
          <p:nvPr/>
        </p:nvSpPr>
        <p:spPr>
          <a:xfrm>
            <a:off x="6371551" y="5945807"/>
            <a:ext cx="3879542"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Read Only property of rd55up12v </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847542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1FDD7-EA81-48CF-82A3-7C98DB753CB0}"/>
              </a:ext>
            </a:extLst>
          </p:cNvPr>
          <p:cNvSpPr>
            <a:spLocks noGrp="1"/>
          </p:cNvSpPr>
          <p:nvPr>
            <p:ph type="title"/>
          </p:nvPr>
        </p:nvSpPr>
        <p:spPr/>
        <p:txBody>
          <a:bodyPr/>
          <a:lstStyle/>
          <a:p>
            <a:r>
              <a:rPr kumimoji="1" lang="en-US" altLang="ja-JP" dirty="0"/>
              <a:t>Python Programming – Plug and Play models</a:t>
            </a:r>
            <a:endParaRPr kumimoji="1" lang="ja-JP" altLang="en-US" dirty="0"/>
          </a:p>
        </p:txBody>
      </p:sp>
      <p:pic>
        <p:nvPicPr>
          <p:cNvPr id="4" name="Picture 3">
            <a:extLst>
              <a:ext uri="{FF2B5EF4-FFF2-40B4-BE49-F238E27FC236}">
                <a16:creationId xmlns:a16="http://schemas.microsoft.com/office/drawing/2014/main" id="{AA18966B-A893-47BE-9EC8-4D91864633CA}"/>
              </a:ext>
            </a:extLst>
          </p:cNvPr>
          <p:cNvPicPr>
            <a:picLocks noChangeAspect="1"/>
          </p:cNvPicPr>
          <p:nvPr/>
        </p:nvPicPr>
        <p:blipFill>
          <a:blip r:embed="rId2"/>
          <a:stretch>
            <a:fillRect/>
          </a:stretch>
        </p:blipFill>
        <p:spPr>
          <a:xfrm>
            <a:off x="588263" y="1272606"/>
            <a:ext cx="7124502" cy="1844737"/>
          </a:xfrm>
          <a:prstGeom prst="rect">
            <a:avLst/>
          </a:prstGeom>
        </p:spPr>
      </p:pic>
      <p:sp>
        <p:nvSpPr>
          <p:cNvPr id="5" name="Rectangle 4">
            <a:extLst>
              <a:ext uri="{FF2B5EF4-FFF2-40B4-BE49-F238E27FC236}">
                <a16:creationId xmlns:a16="http://schemas.microsoft.com/office/drawing/2014/main" id="{5400A7BD-554B-4C38-9A46-E3929B20933E}"/>
              </a:ext>
            </a:extLst>
          </p:cNvPr>
          <p:cNvSpPr/>
          <p:nvPr/>
        </p:nvSpPr>
        <p:spPr bwMode="auto">
          <a:xfrm>
            <a:off x="1341882" y="2021654"/>
            <a:ext cx="4927400" cy="1069557"/>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66DE21D-0E52-4A9D-9A01-2130A53A9818}"/>
              </a:ext>
            </a:extLst>
          </p:cNvPr>
          <p:cNvSpPr txBox="1"/>
          <p:nvPr/>
        </p:nvSpPr>
        <p:spPr>
          <a:xfrm>
            <a:off x="6939722" y="2194974"/>
            <a:ext cx="5093252" cy="646331"/>
          </a:xfrm>
          <a:prstGeom prst="rect">
            <a:avLst/>
          </a:prstGeom>
          <a:solidFill>
            <a:srgbClr val="FFFFCC"/>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 properties_</a:t>
            </a:r>
            <a:r>
              <a:rPr kumimoji="1" lang="en-US" altLang="ja-JP" sz="1400" dirty="0">
                <a:highlight>
                  <a:srgbClr val="00FFFF"/>
                </a:highlight>
                <a:latin typeface="Calibri" panose="020F0502020204030204" pitchFamily="34" charset="0"/>
                <a:cs typeface="Calibri" panose="020F0502020204030204" pitchFamily="34" charset="0"/>
              </a:rPr>
              <a:t>rd55up12v</a:t>
            </a:r>
            <a:r>
              <a:rPr kumimoji="1" lang="en-US" altLang="ja-JP" sz="1400" dirty="0">
                <a:latin typeface="Calibri" panose="020F0502020204030204" pitchFamily="34" charset="0"/>
                <a:cs typeface="Calibri" panose="020F0502020204030204" pitchFamily="34" charset="0"/>
              </a:rPr>
              <a:t> = </a:t>
            </a:r>
            <a:r>
              <a:rPr kumimoji="1" lang="en-US" altLang="ja-JP" sz="1400" dirty="0" err="1">
                <a:solidFill>
                  <a:srgbClr val="00B050"/>
                </a:solidFill>
                <a:latin typeface="Calibri" panose="020F0502020204030204" pitchFamily="34" charset="0"/>
                <a:cs typeface="Calibri" panose="020F0502020204030204" pitchFamily="34" charset="0"/>
              </a:rPr>
              <a:t>pnp_helper</a:t>
            </a:r>
            <a:r>
              <a:rPr kumimoji="1" lang="en-US" altLang="ja-JP" sz="1400" dirty="0" err="1">
                <a:latin typeface="Calibri" panose="020F0502020204030204" pitchFamily="34" charset="0"/>
                <a:cs typeface="Calibri" panose="020F0502020204030204" pitchFamily="34" charset="0"/>
              </a:rPr>
              <a:t>.create_reported_properties</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00FFFF"/>
                </a:highlight>
                <a:latin typeface="Calibri" panose="020F0502020204030204" pitchFamily="34" charset="0"/>
                <a:cs typeface="Calibri" panose="020F0502020204030204" pitchFamily="34" charset="0"/>
              </a:rPr>
              <a:t>rd55up12v</a:t>
            </a:r>
            <a:r>
              <a:rPr kumimoji="1" lang="en-US" altLang="ja-JP" sz="1400" dirty="0">
                <a:latin typeface="Calibri" panose="020F0502020204030204" pitchFamily="34" charset="0"/>
                <a:cs typeface="Calibri" panose="020F0502020204030204" pitchFamily="34" charset="0"/>
              </a:rPr>
              <a:t>_component_name, </a:t>
            </a:r>
            <a:r>
              <a:rPr kumimoji="1" lang="en-US" altLang="ja-JP" sz="1400" dirty="0" err="1">
                <a:solidFill>
                  <a:srgbClr val="FF0000"/>
                </a:solidFill>
                <a:latin typeface="Calibri" panose="020F0502020204030204" pitchFamily="34" charset="0"/>
                <a:cs typeface="Calibri" panose="020F0502020204030204" pitchFamily="34" charset="0"/>
              </a:rPr>
              <a:t>xxxxxx</a:t>
            </a:r>
            <a:r>
              <a:rPr kumimoji="1" lang="en-US" altLang="ja-JP" sz="1400" dirty="0">
                <a:solidFill>
                  <a:srgbClr val="FF0000"/>
                </a:solidFill>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 }</a:t>
            </a:r>
          </a:p>
        </p:txBody>
      </p:sp>
      <p:cxnSp>
        <p:nvCxnSpPr>
          <p:cNvPr id="8" name="Straight Arrow Connector 7">
            <a:extLst>
              <a:ext uri="{FF2B5EF4-FFF2-40B4-BE49-F238E27FC236}">
                <a16:creationId xmlns:a16="http://schemas.microsoft.com/office/drawing/2014/main" id="{2B6523CF-A3D7-4CE8-973E-6941BD736570}"/>
              </a:ext>
            </a:extLst>
          </p:cNvPr>
          <p:cNvCxnSpPr>
            <a:cxnSpLocks/>
          </p:cNvCxnSpPr>
          <p:nvPr/>
        </p:nvCxnSpPr>
        <p:spPr>
          <a:xfrm flipH="1">
            <a:off x="6374296" y="2518139"/>
            <a:ext cx="565426" cy="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0E0F23A-2C22-4540-A99A-5AF94AB82FD3}"/>
              </a:ext>
            </a:extLst>
          </p:cNvPr>
          <p:cNvPicPr>
            <a:picLocks noChangeAspect="1"/>
          </p:cNvPicPr>
          <p:nvPr/>
        </p:nvPicPr>
        <p:blipFill>
          <a:blip r:embed="rId3"/>
          <a:stretch>
            <a:fillRect/>
          </a:stretch>
        </p:blipFill>
        <p:spPr>
          <a:xfrm>
            <a:off x="588263" y="3866391"/>
            <a:ext cx="6426554" cy="1134097"/>
          </a:xfrm>
          <a:prstGeom prst="rect">
            <a:avLst/>
          </a:prstGeom>
        </p:spPr>
      </p:pic>
      <p:sp>
        <p:nvSpPr>
          <p:cNvPr id="12" name="Rectangle 11">
            <a:extLst>
              <a:ext uri="{FF2B5EF4-FFF2-40B4-BE49-F238E27FC236}">
                <a16:creationId xmlns:a16="http://schemas.microsoft.com/office/drawing/2014/main" id="{C494BE1F-3B19-4137-9232-9F522DB0C2C8}"/>
              </a:ext>
            </a:extLst>
          </p:cNvPr>
          <p:cNvSpPr/>
          <p:nvPr/>
        </p:nvSpPr>
        <p:spPr bwMode="auto">
          <a:xfrm>
            <a:off x="1656522" y="4218609"/>
            <a:ext cx="5358295" cy="43732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5C30CE5-0755-4B7F-822F-48F068F65588}"/>
              </a:ext>
            </a:extLst>
          </p:cNvPr>
          <p:cNvSpPr txBox="1"/>
          <p:nvPr/>
        </p:nvSpPr>
        <p:spPr>
          <a:xfrm>
            <a:off x="7659757" y="4281144"/>
            <a:ext cx="2279374" cy="246221"/>
          </a:xfrm>
          <a:prstGeom prst="rect">
            <a:avLst/>
          </a:prstGeom>
          <a:solidFill>
            <a:srgbClr val="FFFFCC"/>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sym typeface="Wingdings" panose="05000000000000000000" pitchFamily="2" charset="2"/>
              </a:rPr>
              <a:t> properties_</a:t>
            </a:r>
            <a:r>
              <a:rPr kumimoji="1" lang="en-US" altLang="ja-JP" sz="1600" dirty="0">
                <a:highlight>
                  <a:srgbClr val="00FFFF"/>
                </a:highlight>
                <a:latin typeface="Calibri" panose="020F0502020204030204" pitchFamily="34" charset="0"/>
                <a:cs typeface="Calibri" panose="020F0502020204030204" pitchFamily="34" charset="0"/>
                <a:sym typeface="Wingdings" panose="05000000000000000000" pitchFamily="2" charset="2"/>
              </a:rPr>
              <a:t>r55up12v</a:t>
            </a:r>
            <a:endParaRPr kumimoji="1" lang="ja-JP" altLang="en-US" sz="1600" dirty="0" err="1">
              <a:highlight>
                <a:srgbClr val="00FFFF"/>
              </a:highlight>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19FF098B-C468-4442-A123-707415B09AC9}"/>
              </a:ext>
            </a:extLst>
          </p:cNvPr>
          <p:cNvCxnSpPr>
            <a:cxnSpLocks/>
          </p:cNvCxnSpPr>
          <p:nvPr/>
        </p:nvCxnSpPr>
        <p:spPr>
          <a:xfrm flipH="1">
            <a:off x="7050157" y="4433439"/>
            <a:ext cx="574260" cy="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89902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CD5F3-ABBC-4CF6-A1AD-CC82715316BE}"/>
              </a:ext>
            </a:extLst>
          </p:cNvPr>
          <p:cNvSpPr>
            <a:spLocks noGrp="1"/>
          </p:cNvSpPr>
          <p:nvPr>
            <p:ph type="title"/>
          </p:nvPr>
        </p:nvSpPr>
        <p:spPr/>
        <p:txBody>
          <a:bodyPr/>
          <a:lstStyle/>
          <a:p>
            <a:r>
              <a:rPr kumimoji="1" lang="en-US" altLang="ja-JP" dirty="0"/>
              <a:t>Python Programming – Plug and Play models</a:t>
            </a:r>
            <a:endParaRPr kumimoji="1" lang="ja-JP" altLang="en-US" dirty="0"/>
          </a:p>
        </p:txBody>
      </p:sp>
      <p:pic>
        <p:nvPicPr>
          <p:cNvPr id="4" name="Picture 3">
            <a:extLst>
              <a:ext uri="{FF2B5EF4-FFF2-40B4-BE49-F238E27FC236}">
                <a16:creationId xmlns:a16="http://schemas.microsoft.com/office/drawing/2014/main" id="{BBC3E82F-332E-47EE-8A6E-EA9DCBCAEF01}"/>
              </a:ext>
            </a:extLst>
          </p:cNvPr>
          <p:cNvPicPr>
            <a:picLocks noChangeAspect="1"/>
          </p:cNvPicPr>
          <p:nvPr/>
        </p:nvPicPr>
        <p:blipFill>
          <a:blip r:embed="rId2"/>
          <a:stretch>
            <a:fillRect/>
          </a:stretch>
        </p:blipFill>
        <p:spPr>
          <a:xfrm>
            <a:off x="777459" y="1158461"/>
            <a:ext cx="7213081" cy="5409810"/>
          </a:xfrm>
          <a:prstGeom prst="rect">
            <a:avLst/>
          </a:prstGeom>
        </p:spPr>
      </p:pic>
      <p:sp>
        <p:nvSpPr>
          <p:cNvPr id="5" name="Rectangle 4">
            <a:extLst>
              <a:ext uri="{FF2B5EF4-FFF2-40B4-BE49-F238E27FC236}">
                <a16:creationId xmlns:a16="http://schemas.microsoft.com/office/drawing/2014/main" id="{02775229-90AD-411A-8173-CC8E1BDBCD78}"/>
              </a:ext>
            </a:extLst>
          </p:cNvPr>
          <p:cNvSpPr/>
          <p:nvPr/>
        </p:nvSpPr>
        <p:spPr bwMode="auto">
          <a:xfrm>
            <a:off x="1590261" y="1855304"/>
            <a:ext cx="4673600" cy="80396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17CF96E-263E-4049-A0F5-BC2A833879FE}"/>
              </a:ext>
            </a:extLst>
          </p:cNvPr>
          <p:cNvSpPr txBox="1"/>
          <p:nvPr/>
        </p:nvSpPr>
        <p:spPr>
          <a:xfrm>
            <a:off x="7076663" y="2073290"/>
            <a:ext cx="4611756" cy="430887"/>
          </a:xfrm>
          <a:prstGeom prst="rect">
            <a:avLst/>
          </a:prstGeom>
          <a:solidFill>
            <a:srgbClr val="FFFFCC"/>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 global </a:t>
            </a:r>
            <a:r>
              <a:rPr kumimoji="1" lang="en-US" altLang="ja-JP" sz="1400" dirty="0">
                <a:highlight>
                  <a:srgbClr val="00FFFF"/>
                </a:highlight>
                <a:latin typeface="Calibri" panose="020F0502020204030204" pitchFamily="34" charset="0"/>
                <a:cs typeface="Calibri" panose="020F0502020204030204" pitchFamily="34" charset="0"/>
              </a:rPr>
              <a:t>RD55UP12V</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00FFFF"/>
                </a:highlight>
                <a:latin typeface="Calibri" panose="020F0502020204030204" pitchFamily="34" charset="0"/>
                <a:cs typeface="Calibri" panose="020F0502020204030204" pitchFamily="34" charset="0"/>
              </a:rPr>
              <a:t>RD55UP12V</a:t>
            </a:r>
            <a:r>
              <a:rPr kumimoji="1" lang="en-US" altLang="ja-JP" sz="1400" dirty="0">
                <a:latin typeface="Calibri" panose="020F0502020204030204" pitchFamily="34" charset="0"/>
                <a:cs typeface="Calibri" panose="020F0502020204030204" pitchFamily="34" charset="0"/>
              </a:rPr>
              <a:t> = Rd55up12v(</a:t>
            </a:r>
            <a:r>
              <a:rPr kumimoji="1" lang="en-US" altLang="ja-JP" sz="1400" dirty="0">
                <a:highlight>
                  <a:srgbClr val="9BF00B"/>
                </a:highlight>
                <a:latin typeface="Calibri" panose="020F0502020204030204" pitchFamily="34" charset="0"/>
                <a:cs typeface="Calibri" panose="020F0502020204030204" pitchFamily="34" charset="0"/>
              </a:rPr>
              <a:t>rd55up12v_component_name</a:t>
            </a: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FFFF00"/>
                </a:highlight>
                <a:latin typeface="Calibri" panose="020F0502020204030204" pitchFamily="34" charset="0"/>
                <a:cs typeface="Calibri" panose="020F0502020204030204" pitchFamily="34" charset="0"/>
              </a:rPr>
              <a:t>10</a:t>
            </a:r>
            <a:r>
              <a:rPr kumimoji="1" lang="en-US" altLang="ja-JP" sz="1400" dirty="0">
                <a:latin typeface="Calibri" panose="020F0502020204030204" pitchFamily="34" charset="0"/>
                <a:cs typeface="Calibri" panose="020F0502020204030204" pitchFamily="34" charset="0"/>
              </a:rPr>
              <a:t>) </a:t>
            </a:r>
            <a:endParaRPr kumimoji="1" lang="ja-JP" altLang="en-US" sz="1400" dirty="0" err="1">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FED5B98-C185-49D4-9DED-AE904C82C33B}"/>
              </a:ext>
            </a:extLst>
          </p:cNvPr>
          <p:cNvSpPr/>
          <p:nvPr/>
        </p:nvSpPr>
        <p:spPr bwMode="auto">
          <a:xfrm>
            <a:off x="2164522" y="3922643"/>
            <a:ext cx="2372139" cy="18111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AA1F2706-5FC4-4BAF-9241-203F9944F1F9}"/>
              </a:ext>
            </a:extLst>
          </p:cNvPr>
          <p:cNvSpPr txBox="1"/>
          <p:nvPr/>
        </p:nvSpPr>
        <p:spPr>
          <a:xfrm>
            <a:off x="5366351" y="3648813"/>
            <a:ext cx="2624189" cy="246221"/>
          </a:xfrm>
          <a:prstGeom prst="rect">
            <a:avLst/>
          </a:prstGeom>
          <a:solidFill>
            <a:srgbClr val="FFFFCC"/>
          </a:solidFill>
        </p:spPr>
        <p:txBody>
          <a:bodyPr wrap="square" lIns="0" tIns="0" rIns="0" bIns="0" rtlCol="0">
            <a:spAutoFit/>
          </a:bodyPr>
          <a:lstStyle/>
          <a:p>
            <a:pPr algn="l"/>
            <a:r>
              <a:rPr kumimoji="1" lang="en-US" altLang="ja-JP" sz="1600" dirty="0">
                <a:highlight>
                  <a:srgbClr val="9BF00B"/>
                </a:highlight>
                <a:latin typeface="Calibri" panose="020F0502020204030204" pitchFamily="34" charset="0"/>
                <a:cs typeface="Calibri" panose="020F0502020204030204" pitchFamily="34" charset="0"/>
              </a:rPr>
              <a:t>rd55up12v_component_name</a:t>
            </a:r>
            <a:endParaRPr kumimoji="1" lang="ja-JP" altLang="en-US" sz="1600" dirty="0" err="1">
              <a:highlight>
                <a:srgbClr val="9BF00B"/>
              </a:highlight>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6642117E-B6FB-49C7-A80B-936B9F1D26A2}"/>
              </a:ext>
            </a:extLst>
          </p:cNvPr>
          <p:cNvSpPr/>
          <p:nvPr/>
        </p:nvSpPr>
        <p:spPr bwMode="auto">
          <a:xfrm>
            <a:off x="1881809" y="4867965"/>
            <a:ext cx="5119756" cy="1316383"/>
          </a:xfrm>
          <a:prstGeom prst="rect">
            <a:avLst/>
          </a:prstGeom>
          <a:solidFill>
            <a:srgbClr val="FFFFFF">
              <a:alpha val="6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696FB2A5-3014-4733-BD6D-AB3390C1355A}"/>
              </a:ext>
            </a:extLst>
          </p:cNvPr>
          <p:cNvCxnSpPr>
            <a:cxnSpLocks/>
          </p:cNvCxnSpPr>
          <p:nvPr/>
        </p:nvCxnSpPr>
        <p:spPr>
          <a:xfrm flipH="1">
            <a:off x="4611758" y="3820320"/>
            <a:ext cx="754593" cy="19288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8BF95B-CB89-4508-941B-E75641A30130}"/>
              </a:ext>
            </a:extLst>
          </p:cNvPr>
          <p:cNvSpPr txBox="1"/>
          <p:nvPr/>
        </p:nvSpPr>
        <p:spPr>
          <a:xfrm>
            <a:off x="6224105" y="4948074"/>
            <a:ext cx="627270"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Delete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52D3FC06-F2D6-4DFD-90CD-85CE0B23AB98}"/>
              </a:ext>
            </a:extLst>
          </p:cNvPr>
          <p:cNvSpPr/>
          <p:nvPr/>
        </p:nvSpPr>
        <p:spPr bwMode="auto">
          <a:xfrm>
            <a:off x="2164522" y="4116576"/>
            <a:ext cx="4673600" cy="55452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05B5896F-AE25-4FB5-BF5A-95BFE701FBB7}"/>
              </a:ext>
            </a:extLst>
          </p:cNvPr>
          <p:cNvCxnSpPr>
            <a:cxnSpLocks/>
          </p:cNvCxnSpPr>
          <p:nvPr/>
        </p:nvCxnSpPr>
        <p:spPr>
          <a:xfrm flipH="1" flipV="1">
            <a:off x="8490227" y="2504177"/>
            <a:ext cx="313115" cy="251188"/>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6E9C68-3B04-4DE0-BDA9-897CDDB3AE4E}"/>
              </a:ext>
            </a:extLst>
          </p:cNvPr>
          <p:cNvSpPr txBox="1"/>
          <p:nvPr/>
        </p:nvSpPr>
        <p:spPr>
          <a:xfrm>
            <a:off x="8865704" y="2577472"/>
            <a:ext cx="2305879" cy="492443"/>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You need to define class</a:t>
            </a:r>
          </a:p>
          <a:p>
            <a:pPr algn="l"/>
            <a:r>
              <a:rPr kumimoji="1" lang="en-US" altLang="ja-JP" sz="1600" dirty="0">
                <a:solidFill>
                  <a:srgbClr val="FF0000"/>
                </a:solidFill>
                <a:latin typeface="Calibri" panose="020F0502020204030204" pitchFamily="34" charset="0"/>
                <a:cs typeface="Calibri" panose="020F0502020204030204" pitchFamily="34" charset="0"/>
              </a:rPr>
              <a:t>  </a:t>
            </a:r>
            <a:r>
              <a:rPr kumimoji="1" lang="en-US" altLang="ja-JP" sz="1600" dirty="0">
                <a:highlight>
                  <a:srgbClr val="FFFF00"/>
                </a:highlight>
                <a:latin typeface="Calibri" panose="020F0502020204030204" pitchFamily="34" charset="0"/>
                <a:cs typeface="Calibri" panose="020F0502020204030204" pitchFamily="34" charset="0"/>
              </a:rPr>
              <a:t>class</a:t>
            </a:r>
            <a:r>
              <a:rPr kumimoji="1" lang="en-US" altLang="ja-JP" sz="1600" dirty="0">
                <a:solidFill>
                  <a:srgbClr val="FF0000"/>
                </a:solidFill>
                <a:highlight>
                  <a:srgbClr val="FFFF00"/>
                </a:highlight>
                <a:latin typeface="Calibri" panose="020F0502020204030204" pitchFamily="34" charset="0"/>
                <a:cs typeface="Calibri" panose="020F0502020204030204" pitchFamily="34" charset="0"/>
              </a:rPr>
              <a:t> Rd55up12v(object):</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429E8DDE-51DB-4D3C-B824-EEC421DECFD5}"/>
              </a:ext>
            </a:extLst>
          </p:cNvPr>
          <p:cNvCxnSpPr/>
          <p:nvPr/>
        </p:nvCxnSpPr>
        <p:spPr>
          <a:xfrm flipH="1">
            <a:off x="3330713" y="2073290"/>
            <a:ext cx="543339" cy="17958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E274406-F7CC-46A9-B8FB-3361C104F048}"/>
              </a:ext>
            </a:extLst>
          </p:cNvPr>
          <p:cNvSpPr txBox="1"/>
          <p:nvPr/>
        </p:nvSpPr>
        <p:spPr>
          <a:xfrm>
            <a:off x="3902505" y="1916859"/>
            <a:ext cx="2193495" cy="246221"/>
          </a:xfrm>
          <a:prstGeom prst="rect">
            <a:avLst/>
          </a:prstGeom>
          <a:solidFill>
            <a:srgbClr val="F2F2F2"/>
          </a:solid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 class Thermostat(object):</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E4733110-8ABD-4480-8793-98EE5D7C6EB3}"/>
              </a:ext>
            </a:extLst>
          </p:cNvPr>
          <p:cNvSpPr txBox="1"/>
          <p:nvPr/>
        </p:nvSpPr>
        <p:spPr>
          <a:xfrm>
            <a:off x="6383131" y="1594315"/>
            <a:ext cx="5548243" cy="246221"/>
          </a:xfrm>
          <a:prstGeom prst="rect">
            <a:avLst/>
          </a:prstGeom>
          <a:solidFill>
            <a:srgbClr val="FFFFFF"/>
          </a:solid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rPr>
              <a:t>Refer to Python class Constructor </a:t>
            </a:r>
            <a:r>
              <a:rPr kumimoji="1" lang="en-US" altLang="ja-JP" sz="1600" dirty="0">
                <a:solidFill>
                  <a:srgbClr val="FF0000"/>
                </a:solidFill>
                <a:highlight>
                  <a:srgbClr val="FFFF00"/>
                </a:highlight>
                <a:latin typeface="Calibri" panose="020F0502020204030204" pitchFamily="34" charset="0"/>
                <a:cs typeface="Calibri" panose="020F0502020204030204" pitchFamily="34" charset="0"/>
              </a:rPr>
              <a:t>__</a:t>
            </a:r>
            <a:r>
              <a:rPr kumimoji="1" lang="en-US" altLang="ja-JP" sz="1600" dirty="0" err="1">
                <a:solidFill>
                  <a:srgbClr val="FF0000"/>
                </a:solidFill>
                <a:highlight>
                  <a:srgbClr val="FFFF00"/>
                </a:highlight>
                <a:latin typeface="Calibri" panose="020F0502020204030204" pitchFamily="34" charset="0"/>
                <a:cs typeface="Calibri" panose="020F0502020204030204" pitchFamily="34" charset="0"/>
              </a:rPr>
              <a:t>init</a:t>
            </a:r>
            <a:r>
              <a:rPr kumimoji="1" lang="en-US" altLang="ja-JP" sz="1600" dirty="0">
                <a:solidFill>
                  <a:srgbClr val="FF0000"/>
                </a:solidFill>
                <a:highlight>
                  <a:srgbClr val="FFFF00"/>
                </a:highlight>
                <a:latin typeface="Calibri" panose="020F0502020204030204" pitchFamily="34" charset="0"/>
                <a:cs typeface="Calibri" panose="020F0502020204030204" pitchFamily="34" charset="0"/>
              </a:rPr>
              <a:t>__  </a:t>
            </a:r>
            <a:r>
              <a:rPr kumimoji="1" lang="en-US" altLang="ja-JP" sz="1600" dirty="0" err="1">
                <a:highlight>
                  <a:srgbClr val="FFFF00"/>
                </a:highlight>
                <a:latin typeface="Calibri" panose="020F0502020204030204" pitchFamily="34" charset="0"/>
                <a:cs typeface="Calibri" panose="020F0502020204030204" pitchFamily="34" charset="0"/>
              </a:rPr>
              <a:t>ToDo</a:t>
            </a:r>
            <a:r>
              <a:rPr kumimoji="1" lang="en-US" altLang="ja-JP" sz="1600" dirty="0">
                <a:highlight>
                  <a:srgbClr val="FFFF00"/>
                </a:highlight>
                <a:latin typeface="Calibri" panose="020F0502020204030204" pitchFamily="34" charset="0"/>
                <a:cs typeface="Calibri" panose="020F0502020204030204" pitchFamily="34" charset="0"/>
              </a:rPr>
              <a:t> : change </a:t>
            </a:r>
            <a:r>
              <a:rPr kumimoji="1" lang="en-US" altLang="ja-JP" sz="1600" dirty="0" err="1">
                <a:highlight>
                  <a:srgbClr val="FFFF00"/>
                </a:highlight>
                <a:latin typeface="Calibri" panose="020F0502020204030204" pitchFamily="34" charset="0"/>
                <a:cs typeface="Calibri" panose="020F0502020204030204" pitchFamily="34" charset="0"/>
              </a:rPr>
              <a:t>arg</a:t>
            </a:r>
            <a:r>
              <a:rPr kumimoji="1" lang="en-US" altLang="ja-JP" sz="1600" dirty="0">
                <a:highlight>
                  <a:srgbClr val="FFFF00"/>
                </a:highlight>
                <a:latin typeface="Calibri" panose="020F0502020204030204" pitchFamily="34" charset="0"/>
                <a:cs typeface="Calibri" panose="020F0502020204030204" pitchFamily="34" charset="0"/>
              </a:rPr>
              <a:t>…)</a:t>
            </a:r>
            <a:endParaRPr kumimoji="1" lang="ja-JP" altLang="en-US" sz="1600" dirty="0" err="1">
              <a:highlight>
                <a:srgbClr val="FFFF00"/>
              </a:highlight>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BEA254C9-A6E6-4749-9AC9-8019699069B6}"/>
              </a:ext>
            </a:extLst>
          </p:cNvPr>
          <p:cNvCxnSpPr/>
          <p:nvPr/>
        </p:nvCxnSpPr>
        <p:spPr>
          <a:xfrm flipH="1">
            <a:off x="5720522" y="1717425"/>
            <a:ext cx="662609" cy="19943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AE1C84-96EF-4047-AA02-798B432FCE6A}"/>
              </a:ext>
            </a:extLst>
          </p:cNvPr>
          <p:cNvCxnSpPr/>
          <p:nvPr/>
        </p:nvCxnSpPr>
        <p:spPr>
          <a:xfrm>
            <a:off x="11065565" y="1749287"/>
            <a:ext cx="362226" cy="53944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A1924F-DEE6-43C1-8219-3DAF24914156}"/>
              </a:ext>
            </a:extLst>
          </p:cNvPr>
          <p:cNvCxnSpPr>
            <a:stCxn id="6" idx="1"/>
          </p:cNvCxnSpPr>
          <p:nvPr/>
        </p:nvCxnSpPr>
        <p:spPr>
          <a:xfrm flipH="1" flipV="1">
            <a:off x="6263861" y="2288733"/>
            <a:ext cx="812802" cy="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A715A7D-8D1A-48A5-B60C-9B0D0BAF8164}"/>
              </a:ext>
            </a:extLst>
          </p:cNvPr>
          <p:cNvPicPr>
            <a:picLocks noChangeAspect="1"/>
          </p:cNvPicPr>
          <p:nvPr/>
        </p:nvPicPr>
        <p:blipFill>
          <a:blip r:embed="rId3"/>
          <a:stretch>
            <a:fillRect/>
          </a:stretch>
        </p:blipFill>
        <p:spPr>
          <a:xfrm>
            <a:off x="8675758" y="3106523"/>
            <a:ext cx="3449858" cy="3397246"/>
          </a:xfrm>
          <a:prstGeom prst="rect">
            <a:avLst/>
          </a:prstGeom>
        </p:spPr>
      </p:pic>
      <p:sp>
        <p:nvSpPr>
          <p:cNvPr id="32" name="TextBox 31">
            <a:extLst>
              <a:ext uri="{FF2B5EF4-FFF2-40B4-BE49-F238E27FC236}">
                <a16:creationId xmlns:a16="http://schemas.microsoft.com/office/drawing/2014/main" id="{A4331C39-D71A-4CCA-A86E-46EA180A3957}"/>
              </a:ext>
            </a:extLst>
          </p:cNvPr>
          <p:cNvSpPr txBox="1"/>
          <p:nvPr/>
        </p:nvSpPr>
        <p:spPr>
          <a:xfrm>
            <a:off x="6766921" y="4290002"/>
            <a:ext cx="1840754" cy="246221"/>
          </a:xfrm>
          <a:prstGeom prst="rect">
            <a:avLst/>
          </a:prstGeom>
          <a:solidFill>
            <a:srgbClr val="F2F2F2"/>
          </a:solid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CITL_ToBuf_Single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4016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C78C-7ACE-4DEA-B227-C7A668978D97}"/>
              </a:ext>
            </a:extLst>
          </p:cNvPr>
          <p:cNvSpPr>
            <a:spLocks noGrp="1"/>
          </p:cNvSpPr>
          <p:nvPr>
            <p:ph type="title"/>
          </p:nvPr>
        </p:nvSpPr>
        <p:spPr/>
        <p:txBody>
          <a:bodyPr/>
          <a:lstStyle/>
          <a:p>
            <a:r>
              <a:rPr kumimoji="1" lang="en-US" altLang="ja-JP" dirty="0"/>
              <a:t>Reference :  </a:t>
            </a:r>
            <a:r>
              <a:rPr kumimoji="1" lang="en-US" altLang="ja-JP" dirty="0">
                <a:solidFill>
                  <a:srgbClr val="0070C0"/>
                </a:solidFill>
              </a:rPr>
              <a:t>pnp_helper</a:t>
            </a:r>
            <a:r>
              <a:rPr lang="en-US" altLang="ja-JP" dirty="0">
                <a:solidFill>
                  <a:srgbClr val="0070C0"/>
                </a:solidFill>
              </a:rPr>
              <a:t>.py</a:t>
            </a:r>
            <a:endParaRPr kumimoji="1" lang="ja-JP" altLang="en-US" dirty="0">
              <a:solidFill>
                <a:srgbClr val="0070C0"/>
              </a:solidFill>
            </a:endParaRPr>
          </a:p>
        </p:txBody>
      </p:sp>
      <p:sp>
        <p:nvSpPr>
          <p:cNvPr id="3" name="TextBox 2">
            <a:extLst>
              <a:ext uri="{FF2B5EF4-FFF2-40B4-BE49-F238E27FC236}">
                <a16:creationId xmlns:a16="http://schemas.microsoft.com/office/drawing/2014/main" id="{EA682FAD-E08A-4120-90B3-86FB36F8D4C3}"/>
              </a:ext>
            </a:extLst>
          </p:cNvPr>
          <p:cNvSpPr txBox="1"/>
          <p:nvPr/>
        </p:nvSpPr>
        <p:spPr>
          <a:xfrm>
            <a:off x="659285" y="1136342"/>
            <a:ext cx="6229788"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Python Helper module for Azure IoT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D14D12-F19A-421D-A41D-DBF9F58EA017}"/>
              </a:ext>
            </a:extLst>
          </p:cNvPr>
          <p:cNvSpPr txBox="1"/>
          <p:nvPr/>
        </p:nvSpPr>
        <p:spPr>
          <a:xfrm>
            <a:off x="588263" y="1751895"/>
            <a:ext cx="5208855"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highlight>
                  <a:srgbClr val="FFFF00"/>
                </a:highlight>
                <a:latin typeface="Calibri" panose="020F0502020204030204" pitchFamily="34" charset="0"/>
                <a:cs typeface="Calibri" panose="020F0502020204030204" pitchFamily="34" charset="0"/>
              </a:rPr>
              <a:t>create_telemetry</a:t>
            </a:r>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latin typeface="Calibri" panose="020F0502020204030204" pitchFamily="34" charset="0"/>
                <a:cs typeface="Calibri" panose="020F0502020204030204" pitchFamily="34" charset="0"/>
              </a:rPr>
              <a:t>telemetry_msg</a:t>
            </a:r>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latin typeface="Calibri" panose="020F0502020204030204" pitchFamily="34" charset="0"/>
                <a:cs typeface="Calibri" panose="020F0502020204030204" pitchFamily="34" charset="0"/>
              </a:rPr>
              <a:t>component_name</a:t>
            </a:r>
            <a:r>
              <a:rPr kumimoji="1" lang="en-US" altLang="ja-JP" sz="1600" dirty="0">
                <a:solidFill>
                  <a:srgbClr val="0070C0"/>
                </a:solidFill>
                <a:latin typeface="Calibri" panose="020F0502020204030204" pitchFamily="34" charset="0"/>
                <a:cs typeface="Calibri" panose="020F0502020204030204" pitchFamily="34" charset="0"/>
              </a:rPr>
              <a:t>= xxx )</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5B59C2A-0D92-491B-8EA5-13F943E334A2}"/>
              </a:ext>
            </a:extLst>
          </p:cNvPr>
          <p:cNvSpPr txBox="1"/>
          <p:nvPr/>
        </p:nvSpPr>
        <p:spPr>
          <a:xfrm>
            <a:off x="985422" y="2103151"/>
            <a:ext cx="4216893"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Take the raw telemetry message in the dictionary</a:t>
            </a:r>
            <a:endParaRPr kumimoji="1" lang="ja-JP" altLang="en-US" sz="1600" dirty="0" err="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7BB9353-FBC2-46A3-9C04-C9BE2B2A2F56}"/>
              </a:ext>
            </a:extLst>
          </p:cNvPr>
          <p:cNvSpPr txBox="1"/>
          <p:nvPr/>
        </p:nvSpPr>
        <p:spPr>
          <a:xfrm>
            <a:off x="985422" y="2452053"/>
            <a:ext cx="2086252"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0070C0"/>
                </a:solidFill>
                <a:latin typeface="Calibri" panose="020F0502020204030204" pitchFamily="34" charset="0"/>
                <a:cs typeface="Calibri" panose="020F0502020204030204" pitchFamily="34" charset="0"/>
              </a:rPr>
              <a:t>return</a:t>
            </a:r>
            <a:r>
              <a:rPr kumimoji="1" lang="en-US" altLang="ja-JP" sz="1600" dirty="0">
                <a:latin typeface="Calibri" panose="020F0502020204030204" pitchFamily="34" charset="0"/>
                <a:cs typeface="Calibri" panose="020F0502020204030204" pitchFamily="34" charset="0"/>
              </a:rPr>
              <a:t> msg</a:t>
            </a:r>
            <a:endParaRPr kumimoji="1" lang="ja-JP" altLang="en-US" sz="1600" dirty="0" err="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9DA9973-43A2-4B47-B7A0-154237F093AE}"/>
              </a:ext>
            </a:extLst>
          </p:cNvPr>
          <p:cNvSpPr txBox="1"/>
          <p:nvPr/>
        </p:nvSpPr>
        <p:spPr>
          <a:xfrm>
            <a:off x="588263" y="2923107"/>
            <a:ext cx="6531628"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highlight>
                  <a:srgbClr val="FFFF00"/>
                </a:highlight>
                <a:latin typeface="Calibri" panose="020F0502020204030204" pitchFamily="34" charset="0"/>
                <a:cs typeface="Calibri" panose="020F0502020204030204" pitchFamily="34" charset="0"/>
              </a:rPr>
              <a:t>create_reported_properties</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rPr>
              <a:t> </a:t>
            </a:r>
            <a:r>
              <a:rPr kumimoji="1" lang="en-US" altLang="ja-JP" sz="1600" dirty="0">
                <a:solidFill>
                  <a:srgbClr val="0070C0"/>
                </a:solidFill>
                <a:latin typeface="Calibri" panose="020F0502020204030204" pitchFamily="34" charset="0"/>
                <a:cs typeface="Calibri" panose="020F0502020204030204" pitchFamily="34" charset="0"/>
              </a:rPr>
              <a:t>(</a:t>
            </a:r>
            <a:r>
              <a:rPr kumimoji="1" lang="en-US" altLang="ja-JP" sz="1600" dirty="0" err="1">
                <a:solidFill>
                  <a:srgbClr val="0070C0"/>
                </a:solidFill>
                <a:latin typeface="Calibri" panose="020F0502020204030204" pitchFamily="34" charset="0"/>
                <a:cs typeface="Calibri" panose="020F0502020204030204" pitchFamily="34" charset="0"/>
              </a:rPr>
              <a:t>component_name</a:t>
            </a:r>
            <a:r>
              <a:rPr kumimoji="1" lang="en-US" altLang="ja-JP" sz="1600" dirty="0">
                <a:solidFill>
                  <a:srgbClr val="0070C0"/>
                </a:solidFill>
                <a:latin typeface="Calibri" panose="020F0502020204030204" pitchFamily="34" charset="0"/>
                <a:cs typeface="Calibri" panose="020F0502020204030204" pitchFamily="34" charset="0"/>
              </a:rPr>
              <a:t>= xxx, **</a:t>
            </a:r>
            <a:r>
              <a:rPr kumimoji="1" lang="en-US" altLang="ja-JP" sz="1600" dirty="0" err="1">
                <a:solidFill>
                  <a:srgbClr val="0070C0"/>
                </a:solidFill>
                <a:latin typeface="Calibri" panose="020F0502020204030204" pitchFamily="34" charset="0"/>
                <a:cs typeface="Calibri" panose="020F0502020204030204" pitchFamily="34" charset="0"/>
              </a:rPr>
              <a:t>prop_kwargs</a:t>
            </a:r>
            <a:r>
              <a:rPr kumimoji="1" lang="en-US" altLang="ja-JP" sz="1600" dirty="0">
                <a:solidFill>
                  <a:srgbClr val="0070C0"/>
                </a:solidFill>
                <a:latin typeface="Calibri" panose="020F0502020204030204" pitchFamily="34" charset="0"/>
                <a:cs typeface="Calibri" panose="020F0502020204030204" pitchFamily="34" charset="0"/>
              </a:rPr>
              <a: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59B74EE-5A85-4C92-90D6-0BC97E27400B}"/>
              </a:ext>
            </a:extLst>
          </p:cNvPr>
          <p:cNvSpPr txBox="1"/>
          <p:nvPr/>
        </p:nvSpPr>
        <p:spPr>
          <a:xfrm>
            <a:off x="1065320" y="3277356"/>
            <a:ext cx="5140171"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Take in user properties passed as keyword </a:t>
            </a:r>
            <a:r>
              <a:rPr kumimoji="1" lang="en-US" altLang="ja-JP" sz="1600" dirty="0" err="1">
                <a:latin typeface="Calibri" panose="020F0502020204030204" pitchFamily="34" charset="0"/>
                <a:cs typeface="Calibri" panose="020F0502020204030204" pitchFamily="34" charset="0"/>
              </a:rPr>
              <a:t>argments</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kwargs</a:t>
            </a:r>
            <a:r>
              <a:rPr kumimoji="1" lang="en-US" altLang="ja-JP" sz="1600" dirty="0">
                <a:latin typeface="Calibri" panose="020F0502020204030204" pitchFamily="34" charset="0"/>
                <a:cs typeface="Calibri" panose="020F0502020204030204" pitchFamily="34" charset="0"/>
              </a:rPr>
              <a:t>)</a:t>
            </a:r>
            <a:endParaRPr kumimoji="1" lang="ja-JP" altLang="en-US" sz="160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8E2661-BD4A-427A-BAED-CB3CC86B7D84}"/>
              </a:ext>
            </a:extLst>
          </p:cNvPr>
          <p:cNvSpPr txBox="1"/>
          <p:nvPr/>
        </p:nvSpPr>
        <p:spPr>
          <a:xfrm>
            <a:off x="1065320" y="3566467"/>
            <a:ext cx="5255581"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return</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prop_dict</a:t>
            </a:r>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pnp</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specific reported properties</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6BB25E5-CC01-40D8-8501-BF41A9AED4C4}"/>
              </a:ext>
            </a:extLst>
          </p:cNvPr>
          <p:cNvSpPr txBox="1"/>
          <p:nvPr/>
        </p:nvSpPr>
        <p:spPr>
          <a:xfrm>
            <a:off x="6051613" y="2452053"/>
            <a:ext cx="3704946" cy="246221"/>
          </a:xfrm>
          <a:prstGeom prst="rect">
            <a:avLst/>
          </a:prstGeom>
          <a:solidFill>
            <a:srgbClr val="F2F2F2"/>
          </a:solidFill>
        </p:spPr>
        <p:txBody>
          <a:bodyPr wrap="square" lIns="0" tIns="0" rIns="0" bIns="0" rtlCol="0">
            <a:spAutoFit/>
          </a:bodyPr>
          <a:lstStyle/>
          <a:p>
            <a:pPr algn="l"/>
            <a:r>
              <a:rPr kumimoji="1" lang="en-US" altLang="ja-JP" sz="1600" dirty="0" err="1">
                <a:solidFill>
                  <a:srgbClr val="FF0000"/>
                </a:solidFill>
                <a:latin typeface="Calibri" panose="020F0502020204030204" pitchFamily="34" charset="0"/>
                <a:cs typeface="Calibri" panose="020F0502020204030204" pitchFamily="34" charset="0"/>
              </a:rPr>
              <a:t>deviceInformation</a:t>
            </a:r>
            <a:r>
              <a:rPr kumimoji="1" lang="en-US" altLang="ja-JP" sz="1600" dirty="0">
                <a:solidFill>
                  <a:srgbClr val="FF0000"/>
                </a:solidFill>
                <a:latin typeface="Calibri" panose="020F0502020204030204" pitchFamily="34" charset="0"/>
                <a:cs typeface="Calibri" panose="020F0502020204030204" pitchFamily="34" charset="0"/>
              </a:rPr>
              <a:t> </a:t>
            </a:r>
            <a:r>
              <a:rPr kumimoji="1" lang="en-US" altLang="ja-JP" sz="1600" dirty="0">
                <a:latin typeface="Calibri" panose="020F0502020204030204" pitchFamily="34" charset="0"/>
                <a:cs typeface="Calibri" panose="020F0502020204030204" pitchFamily="34" charset="0"/>
              </a:rPr>
              <a:t>or</a:t>
            </a:r>
            <a:r>
              <a:rPr kumimoji="1" lang="en-US" altLang="ja-JP" sz="1600" dirty="0">
                <a:solidFill>
                  <a:srgbClr val="FF0000"/>
                </a:solidFill>
                <a:latin typeface="Calibri" panose="020F0502020204030204" pitchFamily="34" charset="0"/>
                <a:cs typeface="Calibri" panose="020F0502020204030204" pitchFamily="34" charset="0"/>
              </a:rPr>
              <a:t> rd55pu12v </a:t>
            </a:r>
            <a:r>
              <a:rPr kumimoji="1" lang="en-US" altLang="ja-JP" sz="1600" dirty="0">
                <a:latin typeface="Calibri" panose="020F0502020204030204" pitchFamily="34" charset="0"/>
                <a:cs typeface="Calibri" panose="020F0502020204030204" pitchFamily="34" charset="0"/>
              </a:rPr>
              <a:t>or</a:t>
            </a:r>
            <a:r>
              <a:rPr kumimoji="1" lang="en-US" altLang="ja-JP" sz="1600" dirty="0">
                <a:solidFill>
                  <a:srgbClr val="FF0000"/>
                </a:solidFill>
                <a:latin typeface="Calibri" panose="020F0502020204030204" pitchFamily="34" charset="0"/>
                <a:cs typeface="Calibri" panose="020F0502020204030204" pitchFamily="34" charset="0"/>
              </a:rPr>
              <a:t> None</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B80FD273-B52D-47B5-8969-235FE85CC3B4}"/>
              </a:ext>
            </a:extLst>
          </p:cNvPr>
          <p:cNvCxnSpPr>
            <a:cxnSpLocks/>
          </p:cNvCxnSpPr>
          <p:nvPr/>
        </p:nvCxnSpPr>
        <p:spPr>
          <a:xfrm flipH="1">
            <a:off x="4998128" y="2571851"/>
            <a:ext cx="958790" cy="35125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CB9517C-3E58-4A2E-8C54-7E2A3CBAD31A}"/>
              </a:ext>
            </a:extLst>
          </p:cNvPr>
          <p:cNvCxnSpPr/>
          <p:nvPr/>
        </p:nvCxnSpPr>
        <p:spPr>
          <a:xfrm flipH="1" flipV="1">
            <a:off x="5388746" y="1998116"/>
            <a:ext cx="568172" cy="57373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2F25B062-2933-42A2-93C9-435A9CB6F1EA}"/>
              </a:ext>
            </a:extLst>
          </p:cNvPr>
          <p:cNvPicPr>
            <a:picLocks noChangeAspect="1"/>
          </p:cNvPicPr>
          <p:nvPr/>
        </p:nvPicPr>
        <p:blipFill>
          <a:blip r:embed="rId2"/>
          <a:stretch>
            <a:fillRect/>
          </a:stretch>
        </p:blipFill>
        <p:spPr>
          <a:xfrm>
            <a:off x="6914665" y="1316571"/>
            <a:ext cx="3908252" cy="953386"/>
          </a:xfrm>
          <a:prstGeom prst="rect">
            <a:avLst/>
          </a:prstGeom>
        </p:spPr>
      </p:pic>
      <p:sp>
        <p:nvSpPr>
          <p:cNvPr id="24" name="TextBox 23">
            <a:extLst>
              <a:ext uri="{FF2B5EF4-FFF2-40B4-BE49-F238E27FC236}">
                <a16:creationId xmlns:a16="http://schemas.microsoft.com/office/drawing/2014/main" id="{0A30B2EC-3491-4048-B50E-1A0313BEE53E}"/>
              </a:ext>
            </a:extLst>
          </p:cNvPr>
          <p:cNvSpPr txBox="1"/>
          <p:nvPr/>
        </p:nvSpPr>
        <p:spPr>
          <a:xfrm>
            <a:off x="588263" y="4276710"/>
            <a:ext cx="9516862"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highlight>
                  <a:srgbClr val="FFFF00"/>
                </a:highlight>
                <a:latin typeface="Calibri" panose="020F0502020204030204" pitchFamily="34" charset="0"/>
                <a:cs typeface="Calibri" panose="020F0502020204030204" pitchFamily="34" charset="0"/>
              </a:rPr>
              <a:t>create_response_payload_with_status</a:t>
            </a:r>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latin typeface="Calibri" panose="020F0502020204030204" pitchFamily="34" charset="0"/>
                <a:cs typeface="Calibri" panose="020F0502020204030204" pitchFamily="34" charset="0"/>
              </a:rPr>
              <a:t>command_request</a:t>
            </a:r>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latin typeface="Calibri" panose="020F0502020204030204" pitchFamily="34" charset="0"/>
                <a:cs typeface="Calibri" panose="020F0502020204030204" pitchFamily="34" charset="0"/>
              </a:rPr>
              <a:t>method_name</a:t>
            </a:r>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latin typeface="Calibri" panose="020F0502020204030204" pitchFamily="34" charset="0"/>
                <a:cs typeface="Calibri" panose="020F0502020204030204" pitchFamily="34" charset="0"/>
              </a:rPr>
              <a:t>create_user_response</a:t>
            </a:r>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highlight>
                  <a:srgbClr val="00FF00"/>
                </a:highlight>
                <a:latin typeface="Calibri" panose="020F0502020204030204" pitchFamily="34" charset="0"/>
                <a:cs typeface="Calibri" panose="020F0502020204030204" pitchFamily="34" charset="0"/>
              </a:rPr>
              <a:t>yyy</a:t>
            </a:r>
            <a:r>
              <a:rPr kumimoji="1" lang="en-US" altLang="ja-JP" sz="1600" dirty="0">
                <a:solidFill>
                  <a:srgbClr val="0070C0"/>
                </a:solidFill>
                <a:latin typeface="Calibri" panose="020F0502020204030204" pitchFamily="34" charset="0"/>
                <a:cs typeface="Calibri" panose="020F0502020204030204" pitchFamily="34" charset="0"/>
              </a:rPr>
              <a:t> )</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81F2EA7-AF6B-4D22-8B58-D4516035E2A8}"/>
              </a:ext>
            </a:extLst>
          </p:cNvPr>
          <p:cNvSpPr txBox="1"/>
          <p:nvPr/>
        </p:nvSpPr>
        <p:spPr>
          <a:xfrm>
            <a:off x="1233996" y="4688586"/>
            <a:ext cx="5442012"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Create response for command request</a:t>
            </a:r>
            <a:endParaRPr kumimoji="1" lang="ja-JP" altLang="en-US" sz="1600" dirty="0" err="1">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9ED1CDA1-5CD7-46B7-BB32-89FE6A5F4211}"/>
              </a:ext>
            </a:extLst>
          </p:cNvPr>
          <p:cNvSpPr txBox="1"/>
          <p:nvPr/>
        </p:nvSpPr>
        <p:spPr>
          <a:xfrm>
            <a:off x="1065319" y="5029842"/>
            <a:ext cx="9039806" cy="492443"/>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0070C0"/>
                </a:solidFill>
                <a:latin typeface="Calibri" panose="020F0502020204030204" pitchFamily="34" charset="0"/>
                <a:cs typeface="Calibri" panose="020F0502020204030204" pitchFamily="34" charset="0"/>
              </a:rPr>
              <a:t>return</a:t>
            </a:r>
            <a:r>
              <a:rPr kumimoji="1" lang="en-US" altLang="ja-JP" sz="1600" dirty="0">
                <a:latin typeface="Calibri" panose="020F0502020204030204" pitchFamily="34" charset="0"/>
                <a:cs typeface="Calibri" panose="020F0502020204030204" pitchFamily="34" charset="0"/>
              </a:rPr>
              <a:t> :  </a:t>
            </a:r>
            <a:r>
              <a:rPr kumimoji="1" lang="en-US" altLang="ja-JP" sz="1600" dirty="0" err="1">
                <a:latin typeface="Calibri" panose="020F0502020204030204" pitchFamily="34" charset="0"/>
                <a:cs typeface="Calibri" panose="020F0502020204030204" pitchFamily="34" charset="0"/>
              </a:rPr>
              <a:t>response_status</a:t>
            </a:r>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200(ok),  or 404(error)</a:t>
            </a:r>
            <a:endParaRPr kumimoji="1" lang="en-US" altLang="ja-JP" sz="1600" dirty="0">
              <a:solidFill>
                <a:srgbClr val="FF0000"/>
              </a:solidFill>
              <a:latin typeface="Calibri" panose="020F0502020204030204" pitchFamily="34" charset="0"/>
              <a:cs typeface="Calibri" panose="020F0502020204030204" pitchFamily="34" charset="0"/>
            </a:endParaRP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response_payload</a:t>
            </a:r>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err="1">
                <a:solidFill>
                  <a:srgbClr val="FF0000"/>
                </a:solidFill>
                <a:highlight>
                  <a:srgbClr val="00FF00"/>
                </a:highlight>
                <a:latin typeface="Calibri" panose="020F0502020204030204" pitchFamily="34" charset="0"/>
                <a:cs typeface="Calibri" panose="020F0502020204030204" pitchFamily="34" charset="0"/>
                <a:sym typeface="Wingdings" panose="05000000000000000000" pitchFamily="2" charset="2"/>
              </a:rPr>
              <a:t>create_user_response_handler</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generates response of the command</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83B0D640-222B-46AC-B7D2-B0E97F4B9794}"/>
              </a:ext>
            </a:extLst>
          </p:cNvPr>
          <p:cNvCxnSpPr/>
          <p:nvPr/>
        </p:nvCxnSpPr>
        <p:spPr>
          <a:xfrm flipH="1">
            <a:off x="6320901" y="4522931"/>
            <a:ext cx="2547891" cy="73265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0A7F268-6DBA-4762-81A0-43186595663F}"/>
              </a:ext>
            </a:extLst>
          </p:cNvPr>
          <p:cNvSpPr txBox="1"/>
          <p:nvPr/>
        </p:nvSpPr>
        <p:spPr>
          <a:xfrm>
            <a:off x="6480699" y="6169981"/>
            <a:ext cx="4971495" cy="246221"/>
          </a:xfrm>
          <a:prstGeom prst="rect">
            <a:avLst/>
          </a:prstGeom>
          <a:noFill/>
        </p:spPr>
        <p:txBody>
          <a:bodyPr wrap="square" lIns="0" tIns="0" rIns="0" bIns="0" rtlCol="0">
            <a:spAutoFit/>
          </a:bodyPr>
          <a:lstStyle/>
          <a:p>
            <a:pPr algn="l"/>
            <a:endParaRPr kumimoji="1" lang="ja-JP" altLang="en-US" sz="1600" dirty="0" err="1">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576290B2-9FCF-4EA4-9863-3FA8EC03F91C}"/>
              </a:ext>
            </a:extLst>
          </p:cNvPr>
          <p:cNvSpPr txBox="1"/>
          <p:nvPr/>
        </p:nvSpPr>
        <p:spPr>
          <a:xfrm>
            <a:off x="6671568" y="2957759"/>
            <a:ext cx="4394447" cy="492443"/>
          </a:xfrm>
          <a:prstGeom prst="rect">
            <a:avLst/>
          </a:prstGeom>
          <a:noFill/>
        </p:spPr>
        <p:txBody>
          <a:bodyPr wrap="square" lIns="0" tIns="0" rIns="0" bIns="0" rtlCol="0">
            <a:spAutoFit/>
          </a:bodyPr>
          <a:lstStyle/>
          <a:p>
            <a:pPr marL="285750" indent="-285750" algn="l">
              <a:buFont typeface="Wingdings" panose="05000000000000000000" pitchFamily="2" charset="2"/>
              <a:buChar char="ß"/>
            </a:pP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Used for reading Static Property (read only)</a:t>
            </a:r>
          </a:p>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(ex  </a:t>
            </a:r>
            <a:r>
              <a:rPr kumimoji="1" lang="en-US" altLang="ja-JP" sz="1600" dirty="0" err="1">
                <a:solidFill>
                  <a:srgbClr val="FF0000"/>
                </a:solidFill>
                <a:latin typeface="Calibri" panose="020F0502020204030204" pitchFamily="34" charset="0"/>
                <a:cs typeface="Calibri" panose="020F0502020204030204" pitchFamily="34" charset="0"/>
                <a:sym typeface="Wingdings" panose="05000000000000000000" pitchFamily="2" charset="2"/>
              </a:rPr>
              <a:t>deviceInformation</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92610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77CB-4F17-4E6D-A525-A1D9A54297FD}"/>
              </a:ext>
            </a:extLst>
          </p:cNvPr>
          <p:cNvSpPr>
            <a:spLocks noGrp="1"/>
          </p:cNvSpPr>
          <p:nvPr>
            <p:ph type="title"/>
          </p:nvPr>
        </p:nvSpPr>
        <p:spPr/>
        <p:txBody>
          <a:bodyPr/>
          <a:lstStyle/>
          <a:p>
            <a:r>
              <a:rPr kumimoji="1" lang="en-US" altLang="ja-JP" dirty="0"/>
              <a:t>Reference :  </a:t>
            </a:r>
            <a:r>
              <a:rPr kumimoji="1" lang="en-US" altLang="ja-JP" dirty="0">
                <a:solidFill>
                  <a:srgbClr val="0070C0"/>
                </a:solidFill>
              </a:rPr>
              <a:t>pnp_helper</a:t>
            </a:r>
            <a:r>
              <a:rPr lang="en-US" altLang="ja-JP" dirty="0">
                <a:solidFill>
                  <a:srgbClr val="0070C0"/>
                </a:solidFill>
              </a:rPr>
              <a:t>.py</a:t>
            </a:r>
            <a:endParaRPr kumimoji="1" lang="ja-JP" altLang="en-US" dirty="0"/>
          </a:p>
        </p:txBody>
      </p:sp>
      <p:sp>
        <p:nvSpPr>
          <p:cNvPr id="3" name="TextBox 2">
            <a:extLst>
              <a:ext uri="{FF2B5EF4-FFF2-40B4-BE49-F238E27FC236}">
                <a16:creationId xmlns:a16="http://schemas.microsoft.com/office/drawing/2014/main" id="{F471041A-E6FD-45A4-A368-DEA86F92974D}"/>
              </a:ext>
            </a:extLst>
          </p:cNvPr>
          <p:cNvSpPr txBox="1"/>
          <p:nvPr/>
        </p:nvSpPr>
        <p:spPr>
          <a:xfrm>
            <a:off x="588262" y="1226295"/>
            <a:ext cx="6354075"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 </a:t>
            </a:r>
            <a:r>
              <a:rPr kumimoji="1" lang="en-US" altLang="ja-JP" sz="1600" dirty="0" err="1">
                <a:solidFill>
                  <a:srgbClr val="0070C0"/>
                </a:solidFill>
                <a:highlight>
                  <a:srgbClr val="FFFF00"/>
                </a:highlight>
                <a:latin typeface="Calibri" panose="020F0502020204030204" pitchFamily="34" charset="0"/>
                <a:cs typeface="Calibri" panose="020F0502020204030204" pitchFamily="34" charset="0"/>
              </a:rPr>
              <a:t>create_reported_properties_from_desired</a:t>
            </a:r>
            <a:r>
              <a:rPr kumimoji="1" lang="en-US" altLang="ja-JP" sz="1600" dirty="0">
                <a:solidFill>
                  <a:srgbClr val="0070C0"/>
                </a:solidFill>
                <a:latin typeface="Calibri" panose="020F0502020204030204" pitchFamily="34" charset="0"/>
                <a:cs typeface="Calibri" panose="020F0502020204030204" pitchFamily="34" charset="0"/>
              </a:rPr>
              <a:t>( patch )</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ABC4B8C-C00D-4FA4-BF9A-1F05E4C7BC7C}"/>
              </a:ext>
            </a:extLst>
          </p:cNvPr>
          <p:cNvSpPr txBox="1"/>
          <p:nvPr/>
        </p:nvSpPr>
        <p:spPr>
          <a:xfrm>
            <a:off x="1020930" y="1526103"/>
            <a:ext cx="8087557" cy="492443"/>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Take patch(JSON) from device twin desired properties,  then</a:t>
            </a:r>
          </a:p>
          <a:p>
            <a:pPr algn="l"/>
            <a:r>
              <a:rPr kumimoji="1" lang="en-US" altLang="ja-JP" sz="1600" dirty="0">
                <a:latin typeface="Calibri" panose="020F0502020204030204" pitchFamily="34" charset="0"/>
                <a:cs typeface="Calibri" panose="020F0502020204030204" pitchFamily="34" charset="0"/>
              </a:rPr>
              <a:t>Create device twin reported properties</a:t>
            </a:r>
            <a:endParaRPr kumimoji="1" lang="ja-JP" altLang="en-US" sz="1600" dirty="0" err="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D10E9AD-EB1D-4426-B3F0-10E1D9E69881}"/>
              </a:ext>
            </a:extLst>
          </p:cNvPr>
          <p:cNvSpPr txBox="1"/>
          <p:nvPr/>
        </p:nvSpPr>
        <p:spPr>
          <a:xfrm>
            <a:off x="878891" y="2119836"/>
            <a:ext cx="2778710"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a:t>
            </a:r>
            <a:r>
              <a:rPr kumimoji="1" lang="en-US" altLang="ja-JP" sz="1600" dirty="0">
                <a:solidFill>
                  <a:srgbClr val="0070C0"/>
                </a:solidFill>
                <a:latin typeface="Calibri" panose="020F0502020204030204" pitchFamily="34" charset="0"/>
                <a:cs typeface="Calibri" panose="020F0502020204030204" pitchFamily="34" charset="0"/>
              </a:rPr>
              <a:t>return</a:t>
            </a:r>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properties_dict</a:t>
            </a:r>
            <a:endParaRPr kumimoji="1" lang="ja-JP" altLang="en-US" sz="1600" dirty="0" err="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C4F63C4-62BB-4036-A9FB-00A6CB93808D}"/>
              </a:ext>
            </a:extLst>
          </p:cNvPr>
          <p:cNvSpPr txBox="1"/>
          <p:nvPr/>
        </p:nvSpPr>
        <p:spPr>
          <a:xfrm>
            <a:off x="2396971" y="4166563"/>
            <a:ext cx="2645546"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CLASS:   </a:t>
            </a:r>
            <a:r>
              <a:rPr kumimoji="1" lang="en-US" altLang="ja-JP" sz="1600" dirty="0" err="1">
                <a:solidFill>
                  <a:srgbClr val="0070C0"/>
                </a:solidFill>
                <a:highlight>
                  <a:srgbClr val="FFFF00"/>
                </a:highlight>
                <a:latin typeface="Calibri" panose="020F0502020204030204" pitchFamily="34" charset="0"/>
                <a:cs typeface="Calibri" panose="020F0502020204030204" pitchFamily="34" charset="0"/>
              </a:rPr>
              <a:t>PnPproperties</a:t>
            </a:r>
            <a:endParaRPr kumimoji="1" lang="ja-JP" altLang="en-US" sz="1600" dirty="0" err="1">
              <a:solidFill>
                <a:srgbClr val="0070C0"/>
              </a:solidFill>
              <a:highlight>
                <a:srgbClr val="FFFF00"/>
              </a:highligh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E811D4C-861D-4EE9-A44B-0FC67254CA86}"/>
              </a:ext>
            </a:extLst>
          </p:cNvPr>
          <p:cNvSpPr txBox="1"/>
          <p:nvPr/>
        </p:nvSpPr>
        <p:spPr>
          <a:xfrm>
            <a:off x="4475825" y="4204935"/>
            <a:ext cx="2075895" cy="215444"/>
          </a:xfrm>
          <a:prstGeom prst="rect">
            <a:avLst/>
          </a:prstGeom>
          <a:no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sym typeface="Wingdings" panose="05000000000000000000" pitchFamily="2" charset="2"/>
              </a:rPr>
              <a:t> Dictionary of properties</a:t>
            </a:r>
            <a:endParaRPr kumimoji="1" lang="ja-JP" altLang="en-US" sz="1400" dirty="0" err="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1D71F9D-78CA-4618-A4DE-B1709CEEF993}"/>
              </a:ext>
            </a:extLst>
          </p:cNvPr>
          <p:cNvSpPr txBox="1"/>
          <p:nvPr/>
        </p:nvSpPr>
        <p:spPr>
          <a:xfrm>
            <a:off x="1411550" y="4105007"/>
            <a:ext cx="878889" cy="369332"/>
          </a:xfrm>
          <a:prstGeom prst="rect">
            <a:avLst/>
          </a:prstGeom>
          <a:noFill/>
        </p:spPr>
        <p:txBody>
          <a:bodyPr wrap="square" lIns="0" tIns="0" rIns="0" bIns="0" rtlCol="0">
            <a:spAutoFit/>
          </a:bodyPr>
          <a:lstStyle/>
          <a:p>
            <a:pPr algn="l"/>
            <a:r>
              <a:rPr kumimoji="1" lang="en-US" altLang="ja-JP" sz="2400" dirty="0">
                <a:latin typeface="Calibri" panose="020F0502020204030204" pitchFamily="34" charset="0"/>
                <a:cs typeface="Calibri" panose="020F0502020204030204" pitchFamily="34" charset="0"/>
              </a:rPr>
              <a:t>FYI:</a:t>
            </a:r>
            <a:endParaRPr kumimoji="1" lang="ja-JP" altLang="en-US" sz="2400" dirty="0" err="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EA3ACC7-67EF-414D-AD80-CA14CC357DCF}"/>
              </a:ext>
            </a:extLst>
          </p:cNvPr>
          <p:cNvSpPr txBox="1"/>
          <p:nvPr/>
        </p:nvSpPr>
        <p:spPr>
          <a:xfrm>
            <a:off x="1850993" y="4656710"/>
            <a:ext cx="6405240" cy="738664"/>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_</a:t>
            </a:r>
            <a:r>
              <a:rPr kumimoji="1" lang="en-US" altLang="ja-JP" sz="1600" dirty="0" err="1">
                <a:latin typeface="Calibri" panose="020F0502020204030204" pitchFamily="34" charset="0"/>
                <a:cs typeface="Calibri" panose="020F0502020204030204" pitchFamily="34" charset="0"/>
              </a:rPr>
              <a:t>to_value_dict</a:t>
            </a:r>
            <a:r>
              <a:rPr kumimoji="1" lang="en-US" altLang="ja-JP" sz="1600" dirty="0">
                <a:latin typeface="Calibri" panose="020F0502020204030204" pitchFamily="34" charset="0"/>
                <a:cs typeface="Calibri" panose="020F0502020204030204" pitchFamily="34" charset="0"/>
              </a:rPr>
              <a:t>(self)</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all_attr</a:t>
            </a:r>
            <a:r>
              <a:rPr kumimoji="1" lang="en-US" altLang="ja-JP" sz="1600" dirty="0">
                <a:latin typeface="Calibri" panose="020F0502020204030204" pitchFamily="34" charset="0"/>
                <a:cs typeface="Calibri" panose="020F0502020204030204" pitchFamily="34" charset="0"/>
              </a:rPr>
              <a:t> = </a:t>
            </a:r>
            <a:r>
              <a:rPr kumimoji="1" lang="en-US" altLang="ja-JP" sz="1600" dirty="0">
                <a:solidFill>
                  <a:srgbClr val="0070C0"/>
                </a:solidFill>
                <a:latin typeface="Calibri" panose="020F0502020204030204" pitchFamily="34" charset="0"/>
                <a:cs typeface="Calibri" panose="020F0502020204030204" pitchFamily="34" charset="0"/>
              </a:rPr>
              <a:t>list</a:t>
            </a:r>
            <a:r>
              <a:rPr kumimoji="1" lang="en-US" altLang="ja-JP" sz="1600" dirty="0">
                <a:latin typeface="Calibri" panose="020F0502020204030204" pitchFamily="34" charset="0"/>
                <a:cs typeface="Calibri" panose="020F0502020204030204" pitchFamily="34" charset="0"/>
              </a:rPr>
              <a:t>(( x for x in self.__</a:t>
            </a:r>
            <a:r>
              <a:rPr kumimoji="1" lang="en-US" altLang="ja-JP" sz="1600" dirty="0" err="1">
                <a:latin typeface="Calibri" panose="020F0502020204030204" pitchFamily="34" charset="0"/>
                <a:cs typeface="Calibri" panose="020F0502020204030204" pitchFamily="34" charset="0"/>
              </a:rPr>
              <a:t>dict</a:t>
            </a:r>
            <a:r>
              <a:rPr kumimoji="1" lang="en-US" altLang="ja-JP" sz="1600" dirty="0">
                <a:latin typeface="Calibri" panose="020F0502020204030204" pitchFamily="34" charset="0"/>
                <a:cs typeface="Calibri" panose="020F0502020204030204" pitchFamily="34" charset="0"/>
              </a:rPr>
              <a:t>__   )</a:t>
            </a:r>
          </a:p>
          <a:p>
            <a:pPr algn="l"/>
            <a:r>
              <a:rPr kumimoji="1" lang="en-US" altLang="ja-JP" sz="1600" dirty="0">
                <a:latin typeface="Calibri" panose="020F0502020204030204" pitchFamily="34" charset="0"/>
                <a:cs typeface="Calibri" panose="020F0502020204030204" pitchFamily="34" charset="0"/>
              </a:rPr>
              <a:t>        inner = { key:  { “value”: </a:t>
            </a:r>
            <a:r>
              <a:rPr kumimoji="1" lang="en-US" altLang="ja-JP" sz="1600" dirty="0" err="1">
                <a:latin typeface="Calibri" panose="020F0502020204030204" pitchFamily="34" charset="0"/>
                <a:cs typeface="Calibri" panose="020F0502020204030204" pitchFamily="34" charset="0"/>
              </a:rPr>
              <a:t>getattr</a:t>
            </a:r>
            <a:r>
              <a:rPr kumimoji="1" lang="en-US" altLang="ja-JP" sz="1600" dirty="0">
                <a:latin typeface="Calibri" panose="020F0502020204030204" pitchFamily="34" charset="0"/>
                <a:cs typeface="Calibri" panose="020F0502020204030204" pitchFamily="34" charset="0"/>
              </a:rPr>
              <a:t>(self, key)    for key in </a:t>
            </a:r>
            <a:r>
              <a:rPr kumimoji="1" lang="en-US" altLang="ja-JP" sz="1600" dirty="0" err="1">
                <a:latin typeface="Calibri" panose="020F0502020204030204" pitchFamily="34" charset="0"/>
                <a:cs typeface="Calibri" panose="020F0502020204030204" pitchFamily="34" charset="0"/>
              </a:rPr>
              <a:t>all_attrs</a:t>
            </a:r>
            <a:r>
              <a:rPr kumimoji="1" lang="en-US" altLang="ja-JP" sz="1600" dirty="0">
                <a:latin typeface="Calibri" panose="020F0502020204030204" pitchFamily="34" charset="0"/>
                <a:cs typeface="Calibri" panose="020F0502020204030204" pitchFamily="34" charset="0"/>
              </a:rPr>
              <a:t> }</a:t>
            </a:r>
            <a:endParaRPr kumimoji="1" lang="ja-JP" altLang="en-US" sz="160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2BEBED1-5E39-4C8B-A046-240CB6D6CAC3}"/>
              </a:ext>
            </a:extLst>
          </p:cNvPr>
          <p:cNvSpPr txBox="1"/>
          <p:nvPr/>
        </p:nvSpPr>
        <p:spPr>
          <a:xfrm>
            <a:off x="1850993" y="5631705"/>
            <a:ext cx="6946778" cy="738664"/>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 _</a:t>
            </a:r>
            <a:r>
              <a:rPr kumimoji="1" lang="en-US" altLang="ja-JP" sz="1600" dirty="0" err="1">
                <a:latin typeface="Calibri" panose="020F0502020204030204" pitchFamily="34" charset="0"/>
                <a:cs typeface="Calibri" panose="020F0502020204030204" pitchFamily="34" charset="0"/>
              </a:rPr>
              <a:t>to_simple_dict</a:t>
            </a:r>
            <a:r>
              <a:rPr kumimoji="1" lang="en-US" altLang="ja-JP" sz="1600" dirty="0">
                <a:latin typeface="Calibri" panose="020F0502020204030204" pitchFamily="34" charset="0"/>
                <a:cs typeface="Calibri" panose="020F0502020204030204" pitchFamily="34" charset="0"/>
              </a:rPr>
              <a:t>(self)</a:t>
            </a:r>
          </a:p>
          <a:p>
            <a:pPr algn="l"/>
            <a:r>
              <a:rPr kumimoji="1" lang="en-US" altLang="ja-JP" sz="1600" dirty="0">
                <a:latin typeface="Calibri" panose="020F0502020204030204" pitchFamily="34" charset="0"/>
                <a:cs typeface="Calibri" panose="020F0502020204030204" pitchFamily="34" charset="0"/>
              </a:rPr>
              <a:t>        </a:t>
            </a:r>
            <a:r>
              <a:rPr kumimoji="1" lang="en-US" altLang="ja-JP" sz="1600" dirty="0" err="1">
                <a:latin typeface="Calibri" panose="020F0502020204030204" pitchFamily="34" charset="0"/>
                <a:cs typeface="Calibri" panose="020F0502020204030204" pitchFamily="34" charset="0"/>
              </a:rPr>
              <a:t>all_simple_attr</a:t>
            </a:r>
            <a:r>
              <a:rPr kumimoji="1" lang="en-US" altLang="ja-JP" sz="1600" dirty="0">
                <a:latin typeface="Calibri" panose="020F0502020204030204" pitchFamily="34" charset="0"/>
                <a:cs typeface="Calibri" panose="020F0502020204030204" pitchFamily="34" charset="0"/>
              </a:rPr>
              <a:t> = </a:t>
            </a:r>
            <a:r>
              <a:rPr kumimoji="1" lang="en-US" altLang="ja-JP" sz="1600" dirty="0">
                <a:solidFill>
                  <a:srgbClr val="0070C0"/>
                </a:solidFill>
                <a:latin typeface="Calibri" panose="020F0502020204030204" pitchFamily="34" charset="0"/>
                <a:cs typeface="Calibri" panose="020F0502020204030204" pitchFamily="34" charset="0"/>
              </a:rPr>
              <a:t>list</a:t>
            </a:r>
            <a:r>
              <a:rPr kumimoji="1" lang="en-US" altLang="ja-JP" sz="1600" dirty="0">
                <a:latin typeface="Calibri" panose="020F0502020204030204" pitchFamily="34" charset="0"/>
                <a:cs typeface="Calibri" panose="020F0502020204030204" pitchFamily="34" charset="0"/>
              </a:rPr>
              <a:t>(( x for x in self.__</a:t>
            </a:r>
            <a:r>
              <a:rPr kumimoji="1" lang="en-US" altLang="ja-JP" sz="1600" dirty="0" err="1">
                <a:latin typeface="Calibri" panose="020F0502020204030204" pitchFamily="34" charset="0"/>
                <a:cs typeface="Calibri" panose="020F0502020204030204" pitchFamily="34" charset="0"/>
              </a:rPr>
              <a:t>dict</a:t>
            </a:r>
            <a:r>
              <a:rPr kumimoji="1" lang="en-US" altLang="ja-JP" sz="1600" dirty="0">
                <a:latin typeface="Calibri" panose="020F0502020204030204" pitchFamily="34" charset="0"/>
                <a:cs typeface="Calibri" panose="020F0502020204030204" pitchFamily="34" charset="0"/>
              </a:rPr>
              <a:t>__   )</a:t>
            </a:r>
          </a:p>
          <a:p>
            <a:pPr algn="l"/>
            <a:r>
              <a:rPr kumimoji="1" lang="en-US" altLang="ja-JP" sz="1600" dirty="0">
                <a:latin typeface="Calibri" panose="020F0502020204030204" pitchFamily="34" charset="0"/>
                <a:cs typeface="Calibri" panose="020F0502020204030204" pitchFamily="34" charset="0"/>
              </a:rPr>
              <a:t>        inner = { key:  { “value”: </a:t>
            </a:r>
            <a:r>
              <a:rPr kumimoji="1" lang="en-US" altLang="ja-JP" sz="1600" dirty="0" err="1">
                <a:latin typeface="Calibri" panose="020F0502020204030204" pitchFamily="34" charset="0"/>
                <a:cs typeface="Calibri" panose="020F0502020204030204" pitchFamily="34" charset="0"/>
              </a:rPr>
              <a:t>getattr</a:t>
            </a:r>
            <a:r>
              <a:rPr kumimoji="1" lang="en-US" altLang="ja-JP" sz="1600" dirty="0">
                <a:latin typeface="Calibri" panose="020F0502020204030204" pitchFamily="34" charset="0"/>
                <a:cs typeface="Calibri" panose="020F0502020204030204" pitchFamily="34" charset="0"/>
              </a:rPr>
              <a:t>(self, key)   for key in </a:t>
            </a:r>
            <a:r>
              <a:rPr kumimoji="1" lang="en-US" altLang="ja-JP" sz="1600" dirty="0" err="1">
                <a:latin typeface="Calibri" panose="020F0502020204030204" pitchFamily="34" charset="0"/>
                <a:cs typeface="Calibri" panose="020F0502020204030204" pitchFamily="34" charset="0"/>
              </a:rPr>
              <a:t>all_simple_attrs</a:t>
            </a:r>
            <a:r>
              <a:rPr kumimoji="1" lang="en-US" altLang="ja-JP" sz="1600" dirty="0">
                <a:latin typeface="Calibri" panose="020F0502020204030204" pitchFamily="34" charset="0"/>
                <a:cs typeface="Calibri" panose="020F0502020204030204" pitchFamily="34" charset="0"/>
              </a:rPr>
              <a:t> }</a:t>
            </a:r>
            <a:endParaRPr kumimoji="1" lang="ja-JP" altLang="en-US" sz="16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9DE86E1-011F-460E-9B33-D485EC28CFC9}"/>
              </a:ext>
            </a:extLst>
          </p:cNvPr>
          <p:cNvSpPr txBox="1"/>
          <p:nvPr/>
        </p:nvSpPr>
        <p:spPr>
          <a:xfrm>
            <a:off x="6942337" y="1219607"/>
            <a:ext cx="2396971"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Property listener use it</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963701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C11E-3246-4DE8-8A76-A33A88F7A6B2}"/>
              </a:ext>
            </a:extLst>
          </p:cNvPr>
          <p:cNvSpPr>
            <a:spLocks noGrp="1"/>
          </p:cNvSpPr>
          <p:nvPr>
            <p:ph type="title"/>
          </p:nvPr>
        </p:nvSpPr>
        <p:spPr/>
        <p:txBody>
          <a:bodyPr/>
          <a:lstStyle/>
          <a:p>
            <a:r>
              <a:rPr kumimoji="1" lang="en-US" altLang="ja-JP" dirty="0"/>
              <a:t>Python Programming – Define </a:t>
            </a:r>
            <a:r>
              <a:rPr kumimoji="1" lang="en-US" altLang="ja-JP" dirty="0">
                <a:solidFill>
                  <a:srgbClr val="FF0000"/>
                </a:solidFill>
              </a:rPr>
              <a:t>Rd55up12v</a:t>
            </a:r>
            <a:r>
              <a:rPr kumimoji="1" lang="en-US" altLang="ja-JP" dirty="0"/>
              <a:t> Class</a:t>
            </a:r>
            <a:endParaRPr kumimoji="1" lang="ja-JP" altLang="en-US" dirty="0"/>
          </a:p>
        </p:txBody>
      </p:sp>
      <p:pic>
        <p:nvPicPr>
          <p:cNvPr id="5" name="Picture 4">
            <a:extLst>
              <a:ext uri="{FF2B5EF4-FFF2-40B4-BE49-F238E27FC236}">
                <a16:creationId xmlns:a16="http://schemas.microsoft.com/office/drawing/2014/main" id="{08F59725-C796-4C09-82C2-BE5C6E1562DD}"/>
              </a:ext>
            </a:extLst>
          </p:cNvPr>
          <p:cNvPicPr>
            <a:picLocks noChangeAspect="1"/>
          </p:cNvPicPr>
          <p:nvPr/>
        </p:nvPicPr>
        <p:blipFill>
          <a:blip r:embed="rId2"/>
          <a:stretch>
            <a:fillRect/>
          </a:stretch>
        </p:blipFill>
        <p:spPr>
          <a:xfrm>
            <a:off x="549875" y="1435764"/>
            <a:ext cx="4095522" cy="2098033"/>
          </a:xfrm>
          <a:prstGeom prst="rect">
            <a:avLst/>
          </a:prstGeom>
        </p:spPr>
      </p:pic>
      <p:sp>
        <p:nvSpPr>
          <p:cNvPr id="6" name="Rectangle 5">
            <a:extLst>
              <a:ext uri="{FF2B5EF4-FFF2-40B4-BE49-F238E27FC236}">
                <a16:creationId xmlns:a16="http://schemas.microsoft.com/office/drawing/2014/main" id="{CAC40E09-B373-463A-B2DC-D9B06F7C3A16}"/>
              </a:ext>
            </a:extLst>
          </p:cNvPr>
          <p:cNvSpPr/>
          <p:nvPr/>
        </p:nvSpPr>
        <p:spPr bwMode="auto">
          <a:xfrm>
            <a:off x="913197" y="2605069"/>
            <a:ext cx="1742862" cy="15698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455F78D7-9376-408A-AFF4-A0200F8A4834}"/>
              </a:ext>
            </a:extLst>
          </p:cNvPr>
          <p:cNvPicPr>
            <a:picLocks noChangeAspect="1"/>
          </p:cNvPicPr>
          <p:nvPr/>
        </p:nvPicPr>
        <p:blipFill>
          <a:blip r:embed="rId3"/>
          <a:stretch>
            <a:fillRect/>
          </a:stretch>
        </p:blipFill>
        <p:spPr>
          <a:xfrm>
            <a:off x="511488" y="3838711"/>
            <a:ext cx="4172297" cy="1634437"/>
          </a:xfrm>
          <a:prstGeom prst="rect">
            <a:avLst/>
          </a:prstGeom>
        </p:spPr>
      </p:pic>
      <p:sp>
        <p:nvSpPr>
          <p:cNvPr id="9" name="TextBox 8">
            <a:extLst>
              <a:ext uri="{FF2B5EF4-FFF2-40B4-BE49-F238E27FC236}">
                <a16:creationId xmlns:a16="http://schemas.microsoft.com/office/drawing/2014/main" id="{F614F2FF-3E13-4381-8DFB-16CA793F3785}"/>
              </a:ext>
            </a:extLst>
          </p:cNvPr>
          <p:cNvSpPr txBox="1"/>
          <p:nvPr/>
        </p:nvSpPr>
        <p:spPr>
          <a:xfrm>
            <a:off x="549875" y="1124788"/>
            <a:ext cx="3370469"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Import CITL python package</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69CB06CD-7628-42C1-8854-5BFCF2FB650D}"/>
              </a:ext>
            </a:extLst>
          </p:cNvPr>
          <p:cNvSpPr/>
          <p:nvPr/>
        </p:nvSpPr>
        <p:spPr bwMode="auto">
          <a:xfrm>
            <a:off x="1152939" y="4013803"/>
            <a:ext cx="1457739" cy="32126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692EA911-75F4-4A3D-8F71-B0B485D68F48}"/>
              </a:ext>
            </a:extLst>
          </p:cNvPr>
          <p:cNvSpPr txBox="1"/>
          <p:nvPr/>
        </p:nvSpPr>
        <p:spPr>
          <a:xfrm>
            <a:off x="567634" y="3582502"/>
            <a:ext cx="2628348"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Initialize CITL function</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50971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1B2D-A8E8-4943-B74C-9766AAFE4F08}"/>
              </a:ext>
            </a:extLst>
          </p:cNvPr>
          <p:cNvSpPr>
            <a:spLocks noGrp="1"/>
          </p:cNvSpPr>
          <p:nvPr>
            <p:ph type="title"/>
          </p:nvPr>
        </p:nvSpPr>
        <p:spPr/>
        <p:txBody>
          <a:bodyPr/>
          <a:lstStyle/>
          <a:p>
            <a:r>
              <a:rPr lang="en-US" altLang="ja-JP" dirty="0"/>
              <a:t>Python Programing</a:t>
            </a:r>
            <a:endParaRPr kumimoji="1" lang="ja-JP" altLang="en-US" dirty="0"/>
          </a:p>
        </p:txBody>
      </p:sp>
      <p:sp>
        <p:nvSpPr>
          <p:cNvPr id="3" name="TextBox 2">
            <a:extLst>
              <a:ext uri="{FF2B5EF4-FFF2-40B4-BE49-F238E27FC236}">
                <a16:creationId xmlns:a16="http://schemas.microsoft.com/office/drawing/2014/main" id="{0B606A20-E235-450C-9E3A-5715D55E615E}"/>
              </a:ext>
            </a:extLst>
          </p:cNvPr>
          <p:cNvSpPr txBox="1"/>
          <p:nvPr/>
        </p:nvSpPr>
        <p:spPr>
          <a:xfrm>
            <a:off x="887895" y="1414912"/>
            <a:ext cx="9537148" cy="492443"/>
          </a:xfrm>
          <a:prstGeom prst="rect">
            <a:avLst/>
          </a:prstGeom>
          <a:solidFill>
            <a:srgbClr val="F2F2F2"/>
          </a:solid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export IOTHUB_DEVICE_X509_CERT=</a:t>
            </a:r>
            <a:r>
              <a:rPr kumimoji="1" lang="en-US" altLang="ja-JP" sz="1600" dirty="0">
                <a:solidFill>
                  <a:srgbClr val="00B050"/>
                </a:solidFill>
                <a:latin typeface="Calibri" panose="020F0502020204030204" pitchFamily="34" charset="0"/>
                <a:cs typeface="Calibri" panose="020F0502020204030204" pitchFamily="34" charset="0"/>
              </a:rPr>
              <a:t>&lt;full path to folder&gt;</a:t>
            </a:r>
            <a:r>
              <a:rPr kumimoji="1" lang="en-US" altLang="ja-JP" sz="1600" dirty="0">
                <a:latin typeface="Calibri" panose="020F0502020204030204" pitchFamily="34" charset="0"/>
                <a:cs typeface="Calibri" panose="020F0502020204030204" pitchFamily="34" charset="0"/>
              </a:rPr>
              <a:t>sampleDevice01_cert.pem</a:t>
            </a:r>
          </a:p>
          <a:p>
            <a:pPr algn="l"/>
            <a:r>
              <a:rPr kumimoji="1" lang="en-US" altLang="ja-JP" sz="1600" dirty="0">
                <a:latin typeface="Calibri" panose="020F0502020204030204" pitchFamily="34" charset="0"/>
                <a:cs typeface="Calibri" panose="020F0502020204030204" pitchFamily="34" charset="0"/>
              </a:rPr>
              <a:t>export IOTHUB_DEVICE_X509_KEY=</a:t>
            </a:r>
            <a:r>
              <a:rPr kumimoji="1" lang="en-US" altLang="ja-JP" sz="1600" dirty="0">
                <a:solidFill>
                  <a:srgbClr val="00B050"/>
                </a:solidFill>
                <a:latin typeface="Calibri" panose="020F0502020204030204" pitchFamily="34" charset="0"/>
                <a:cs typeface="Calibri" panose="020F0502020204030204" pitchFamily="34" charset="0"/>
              </a:rPr>
              <a:t>&lt;full path to folder&gt;</a:t>
            </a:r>
            <a:r>
              <a:rPr kumimoji="1" lang="en-US" altLang="ja-JP" sz="1600" dirty="0">
                <a:latin typeface="Calibri" panose="020F0502020204030204" pitchFamily="34" charset="0"/>
                <a:cs typeface="Calibri" panose="020F0502020204030204" pitchFamily="34" charset="0"/>
              </a:rPr>
              <a:t>sampleDevice01_key.pem</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50A67CE-1483-458C-98ED-2A4CBA7BEB16}"/>
              </a:ext>
            </a:extLst>
          </p:cNvPr>
          <p:cNvSpPr txBox="1"/>
          <p:nvPr/>
        </p:nvSpPr>
        <p:spPr>
          <a:xfrm>
            <a:off x="547756" y="1104349"/>
            <a:ext cx="4929809"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OS Environment for Python code (X509)</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32011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8A7E-6908-4E12-8B1E-BA432C994F19}"/>
              </a:ext>
            </a:extLst>
          </p:cNvPr>
          <p:cNvSpPr>
            <a:spLocks noGrp="1"/>
          </p:cNvSpPr>
          <p:nvPr>
            <p:ph type="title"/>
          </p:nvPr>
        </p:nvSpPr>
        <p:spPr/>
        <p:txBody>
          <a:bodyPr/>
          <a:lstStyle/>
          <a:p>
            <a:r>
              <a:rPr kumimoji="1" lang="en-US" altLang="ja-JP" dirty="0"/>
              <a:t>Skelton of Digital Twin Model</a:t>
            </a:r>
            <a:r>
              <a:rPr lang="ja-JP" altLang="en-US" dirty="0"/>
              <a:t> </a:t>
            </a:r>
            <a:r>
              <a:rPr lang="en-US" altLang="ja-JP" dirty="0"/>
              <a:t>2/3</a:t>
            </a:r>
            <a:endParaRPr kumimoji="1" lang="ja-JP" altLang="en-US" dirty="0"/>
          </a:p>
        </p:txBody>
      </p:sp>
      <p:pic>
        <p:nvPicPr>
          <p:cNvPr id="4" name="Picture 3">
            <a:extLst>
              <a:ext uri="{FF2B5EF4-FFF2-40B4-BE49-F238E27FC236}">
                <a16:creationId xmlns:a16="http://schemas.microsoft.com/office/drawing/2014/main" id="{635B77BF-A46D-4870-AF0C-ACCA4E4BFFDB}"/>
              </a:ext>
            </a:extLst>
          </p:cNvPr>
          <p:cNvPicPr>
            <a:picLocks noChangeAspect="1"/>
          </p:cNvPicPr>
          <p:nvPr/>
        </p:nvPicPr>
        <p:blipFill>
          <a:blip r:embed="rId2"/>
          <a:stretch>
            <a:fillRect/>
          </a:stretch>
        </p:blipFill>
        <p:spPr>
          <a:xfrm>
            <a:off x="363254" y="1635936"/>
            <a:ext cx="4813716" cy="4538107"/>
          </a:xfrm>
          <a:prstGeom prst="rect">
            <a:avLst/>
          </a:prstGeom>
        </p:spPr>
      </p:pic>
      <p:pic>
        <p:nvPicPr>
          <p:cNvPr id="6" name="Picture 5">
            <a:extLst>
              <a:ext uri="{FF2B5EF4-FFF2-40B4-BE49-F238E27FC236}">
                <a16:creationId xmlns:a16="http://schemas.microsoft.com/office/drawing/2014/main" id="{D0EC982C-FDE2-4140-9FD3-FCD6089E8C86}"/>
              </a:ext>
            </a:extLst>
          </p:cNvPr>
          <p:cNvPicPr>
            <a:picLocks noChangeAspect="1"/>
          </p:cNvPicPr>
          <p:nvPr/>
        </p:nvPicPr>
        <p:blipFill>
          <a:blip r:embed="rId3"/>
          <a:stretch>
            <a:fillRect/>
          </a:stretch>
        </p:blipFill>
        <p:spPr>
          <a:xfrm>
            <a:off x="5423020" y="1635936"/>
            <a:ext cx="6292991" cy="4089748"/>
          </a:xfrm>
          <a:prstGeom prst="rect">
            <a:avLst/>
          </a:prstGeom>
        </p:spPr>
      </p:pic>
    </p:spTree>
    <p:extLst>
      <p:ext uri="{BB962C8B-B14F-4D97-AF65-F5344CB8AC3E}">
        <p14:creationId xmlns:p14="http://schemas.microsoft.com/office/powerpoint/2010/main" val="11533568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9309-F1F6-4412-8CBA-2AB8D65549D3}"/>
              </a:ext>
            </a:extLst>
          </p:cNvPr>
          <p:cNvSpPr>
            <a:spLocks noGrp="1"/>
          </p:cNvSpPr>
          <p:nvPr>
            <p:ph type="title"/>
          </p:nvPr>
        </p:nvSpPr>
        <p:spPr/>
        <p:txBody>
          <a:bodyPr/>
          <a:lstStyle/>
          <a:p>
            <a:r>
              <a:rPr kumimoji="1" lang="en-US" altLang="ja-JP" dirty="0"/>
              <a:t>Azure IoT Samples for Python</a:t>
            </a:r>
            <a:endParaRPr kumimoji="1" lang="ja-JP" altLang="en-US" dirty="0"/>
          </a:p>
        </p:txBody>
      </p:sp>
      <p:sp>
        <p:nvSpPr>
          <p:cNvPr id="3" name="TextBox 2">
            <a:extLst>
              <a:ext uri="{FF2B5EF4-FFF2-40B4-BE49-F238E27FC236}">
                <a16:creationId xmlns:a16="http://schemas.microsoft.com/office/drawing/2014/main" id="{6641D418-C50A-4A11-88EF-34A995B7B685}"/>
              </a:ext>
            </a:extLst>
          </p:cNvPr>
          <p:cNvSpPr txBox="1"/>
          <p:nvPr/>
        </p:nvSpPr>
        <p:spPr>
          <a:xfrm>
            <a:off x="626154" y="961491"/>
            <a:ext cx="6525603" cy="246221"/>
          </a:xfrm>
          <a:prstGeom prst="rect">
            <a:avLst/>
          </a:prstGeom>
          <a:noFill/>
        </p:spPr>
        <p:txBody>
          <a:bodyPr wrap="square" lIns="0" tIns="0" rIns="0" bIns="0" rtlCol="0">
            <a:spAutoFit/>
          </a:bodyPr>
          <a:lstStyle/>
          <a:p>
            <a:pPr algn="l"/>
            <a:r>
              <a:rPr kumimoji="1" lang="en-US" altLang="ja-JP" sz="1600" dirty="0">
                <a:latin typeface="Calibri" panose="020F0502020204030204" pitchFamily="34" charset="0"/>
                <a:cs typeface="Calibri" panose="020F0502020204030204" pitchFamily="34" charset="0"/>
              </a:rPr>
              <a:t>https://github.com/azure-samples/azure-iot-samples-python/tree/master/</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2E31416-5E82-4586-A19C-C5FF6DC0FE8E}"/>
              </a:ext>
            </a:extLst>
          </p:cNvPr>
          <p:cNvSpPr txBox="1"/>
          <p:nvPr/>
        </p:nvSpPr>
        <p:spPr>
          <a:xfrm>
            <a:off x="626154" y="1392378"/>
            <a:ext cx="2356743"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Binder for Direct Methods</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6095046-2FB3-425B-AFB0-C6D3DED6625A}"/>
              </a:ext>
            </a:extLst>
          </p:cNvPr>
          <p:cNvSpPr txBox="1"/>
          <p:nvPr/>
        </p:nvSpPr>
        <p:spPr>
          <a:xfrm>
            <a:off x="588263" y="1698351"/>
            <a:ext cx="5601810" cy="2908489"/>
          </a:xfrm>
          <a:prstGeom prst="rect">
            <a:avLst/>
          </a:prstGeom>
          <a:solidFill>
            <a:srgbClr val="F2F2F2"/>
          </a:solidFill>
        </p:spPr>
        <p:txBody>
          <a:bodyPr wrap="square" lIns="0" tIns="0" rIns="0" bIns="0" rtlCol="0">
            <a:spAutoFit/>
          </a:bodyPr>
          <a:lstStyle/>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a:highlight>
                  <a:srgbClr val="CCFFCC"/>
                </a:highlight>
                <a:latin typeface="Calibri" panose="020F0502020204030204" pitchFamily="34" charset="0"/>
                <a:cs typeface="Calibri" panose="020F0502020204030204" pitchFamily="34" charset="0"/>
              </a:rPr>
              <a:t>listeners</a:t>
            </a:r>
            <a:r>
              <a:rPr kumimoji="1" lang="en-US" altLang="ja-JP" sz="1400" dirty="0">
                <a:latin typeface="Calibri" panose="020F0502020204030204" pitchFamily="34" charset="0"/>
                <a:cs typeface="Calibri" panose="020F0502020204030204" pitchFamily="34" charset="0"/>
              </a:rPr>
              <a:t> = </a:t>
            </a:r>
            <a:r>
              <a:rPr kumimoji="1" lang="en-US" altLang="ja-JP" sz="1400" dirty="0" err="1">
                <a:solidFill>
                  <a:srgbClr val="FF0000"/>
                </a:solidFill>
                <a:latin typeface="Calibri" panose="020F0502020204030204" pitchFamily="34" charset="0"/>
                <a:cs typeface="Calibri" panose="020F0502020204030204" pitchFamily="34" charset="0"/>
              </a:rPr>
              <a:t>asyncio.gather</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b="1" dirty="0" err="1">
                <a:solidFill>
                  <a:srgbClr val="0070C0"/>
                </a:solidFill>
                <a:latin typeface="Calibri" panose="020F0502020204030204" pitchFamily="34" charset="0"/>
                <a:cs typeface="Calibri" panose="020F0502020204030204" pitchFamily="34" charset="0"/>
              </a:rPr>
              <a:t>execute_command_listener</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method_name</a:t>
            </a:r>
            <a:r>
              <a:rPr kumimoji="1" lang="en-US" altLang="ja-JP" sz="1400" dirty="0">
                <a:latin typeface="Calibri" panose="020F0502020204030204" pitchFamily="34" charset="0"/>
                <a:cs typeface="Calibri" panose="020F0502020204030204" pitchFamily="34" charset="0"/>
              </a:rPr>
              <a:t>="</a:t>
            </a:r>
            <a:r>
              <a:rPr kumimoji="1" lang="en-US" altLang="ja-JP" sz="1400" dirty="0">
                <a:highlight>
                  <a:srgbClr val="FFFF00"/>
                </a:highlight>
                <a:latin typeface="Calibri" panose="020F0502020204030204" pitchFamily="34" charset="0"/>
                <a:cs typeface="Calibri" panose="020F0502020204030204" pitchFamily="34" charset="0"/>
              </a:rPr>
              <a:t>reboot</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user_command_handler</a:t>
            </a:r>
            <a:r>
              <a:rPr kumimoji="1" lang="en-US" altLang="ja-JP" sz="1400" dirty="0">
                <a:latin typeface="Calibri" panose="020F0502020204030204" pitchFamily="34" charset="0"/>
                <a:cs typeface="Calibri" panose="020F0502020204030204" pitchFamily="34" charset="0"/>
              </a:rPr>
              <a:t>=</a:t>
            </a:r>
            <a:r>
              <a:rPr kumimoji="1" lang="en-US" altLang="ja-JP" sz="1400" dirty="0" err="1">
                <a:highlight>
                  <a:srgbClr val="FFE8FF"/>
                </a:highlight>
                <a:latin typeface="Calibri" panose="020F0502020204030204" pitchFamily="34" charset="0"/>
                <a:cs typeface="Calibri" panose="020F0502020204030204" pitchFamily="34" charset="0"/>
              </a:rPr>
              <a:t>reboot_handler</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create_user_response_handler=</a:t>
            </a:r>
            <a:r>
              <a:rPr kumimoji="1" lang="en-US" altLang="ja-JP" sz="1400" dirty="0" err="1">
                <a:highlight>
                  <a:srgbClr val="FFFFCC"/>
                </a:highlight>
                <a:latin typeface="Calibri" panose="020F0502020204030204" pitchFamily="34" charset="0"/>
                <a:cs typeface="Calibri" panose="020F0502020204030204" pitchFamily="34" charset="0"/>
              </a:rPr>
              <a:t>create_reboot_response</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b="1" dirty="0" err="1">
                <a:solidFill>
                  <a:srgbClr val="0070C0"/>
                </a:solidFill>
                <a:latin typeface="Calibri" panose="020F0502020204030204" pitchFamily="34" charset="0"/>
                <a:cs typeface="Calibri" panose="020F0502020204030204" pitchFamily="34" charset="0"/>
              </a:rPr>
              <a:t>execute_command_listener</a:t>
            </a:r>
            <a:r>
              <a:rPr kumimoji="1" lang="en-US" altLang="ja-JP" sz="1400" b="1" dirty="0">
                <a:solidFill>
                  <a:srgbClr val="0070C0"/>
                </a:solidFill>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method_name="</a:t>
            </a:r>
            <a:r>
              <a:rPr kumimoji="1" lang="en-US" altLang="ja-JP" sz="1400" dirty="0" err="1">
                <a:latin typeface="Calibri" panose="020F0502020204030204" pitchFamily="34" charset="0"/>
                <a:cs typeface="Calibri" panose="020F0502020204030204" pitchFamily="34" charset="0"/>
              </a:rPr>
              <a:t>getMaxMinReport</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user_command_handler=</a:t>
            </a:r>
            <a:r>
              <a:rPr kumimoji="1" lang="en-US" altLang="ja-JP" sz="1400" dirty="0" err="1">
                <a:latin typeface="Calibri" panose="020F0502020204030204" pitchFamily="34" charset="0"/>
                <a:cs typeface="Calibri" panose="020F0502020204030204" pitchFamily="34" charset="0"/>
              </a:rPr>
              <a:t>max_min_handler</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create_user_response_handler=</a:t>
            </a:r>
            <a:r>
              <a:rPr kumimoji="1" lang="en-US" altLang="ja-JP" sz="1400" dirty="0" err="1">
                <a:latin typeface="Calibri" panose="020F0502020204030204" pitchFamily="34" charset="0"/>
                <a:cs typeface="Calibri" panose="020F0502020204030204" pitchFamily="34" charset="0"/>
              </a:rPr>
              <a:t>create_max_min_report_response</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p>
          <a:p>
            <a:pPr algn="l">
              <a:lnSpc>
                <a:spcPct val="90000"/>
              </a:lnSpc>
            </a:pPr>
            <a:r>
              <a:rPr kumimoji="1" lang="en-US" altLang="ja-JP" sz="1400" dirty="0">
                <a:latin typeface="Calibri" panose="020F0502020204030204" pitchFamily="34" charset="0"/>
                <a:cs typeface="Calibri" panose="020F0502020204030204" pitchFamily="34" charset="0"/>
              </a:rPr>
              <a:t>        </a:t>
            </a:r>
            <a:r>
              <a:rPr kumimoji="1" lang="en-US" altLang="ja-JP" sz="1400" b="1" dirty="0" err="1">
                <a:solidFill>
                  <a:srgbClr val="FF0000"/>
                </a:solidFill>
                <a:latin typeface="Calibri" panose="020F0502020204030204" pitchFamily="34" charset="0"/>
                <a:cs typeface="Calibri" panose="020F0502020204030204" pitchFamily="34" charset="0"/>
              </a:rPr>
              <a:t>execute_property_listener</a:t>
            </a:r>
            <a:r>
              <a:rPr kumimoji="1" lang="en-US" altLang="ja-JP" sz="1400" dirty="0">
                <a:latin typeface="Calibri" panose="020F0502020204030204" pitchFamily="34" charset="0"/>
                <a:cs typeface="Calibri" panose="020F0502020204030204" pitchFamily="34" charset="0"/>
              </a:rPr>
              <a:t>(</a:t>
            </a:r>
            <a:r>
              <a:rPr kumimoji="1" lang="en-US" altLang="ja-JP" sz="1400" dirty="0" err="1">
                <a:latin typeface="Calibri" panose="020F0502020204030204" pitchFamily="34" charset="0"/>
                <a:cs typeface="Calibri" panose="020F0502020204030204" pitchFamily="34" charset="0"/>
              </a:rPr>
              <a:t>device_client</a:t>
            </a:r>
            <a:r>
              <a:rPr kumimoji="1" lang="en-US" altLang="ja-JP" sz="1400" dirty="0">
                <a:latin typeface="Calibri" panose="020F0502020204030204" pitchFamily="34" charset="0"/>
                <a:cs typeface="Calibri" panose="020F0502020204030204" pitchFamily="34" charset="0"/>
              </a:rPr>
              <a:t>),</a:t>
            </a:r>
          </a:p>
          <a:p>
            <a:pPr algn="l">
              <a:lnSpc>
                <a:spcPct val="90000"/>
              </a:lnSpc>
            </a:pPr>
            <a:r>
              <a:rPr kumimoji="1" lang="en-US" altLang="ja-JP" sz="1400" dirty="0">
                <a:latin typeface="Calibri" panose="020F0502020204030204" pitchFamily="34" charset="0"/>
                <a:cs typeface="Calibri" panose="020F0502020204030204" pitchFamily="34" charset="0"/>
              </a:rPr>
              <a:t>    )</a:t>
            </a:r>
            <a:endParaRPr kumimoji="1" lang="ja-JP" altLang="en-US" sz="1400" dirty="0" err="1">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FB45DC33-9000-4106-8DE4-9D2298C32A7F}"/>
              </a:ext>
            </a:extLst>
          </p:cNvPr>
          <p:cNvSpPr/>
          <p:nvPr/>
        </p:nvSpPr>
        <p:spPr bwMode="auto">
          <a:xfrm>
            <a:off x="852256" y="1890944"/>
            <a:ext cx="4776187" cy="1145219"/>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6807F49D-358F-43DA-A5BA-7A7CD54D8094}"/>
              </a:ext>
            </a:extLst>
          </p:cNvPr>
          <p:cNvSpPr txBox="1"/>
          <p:nvPr/>
        </p:nvSpPr>
        <p:spPr>
          <a:xfrm>
            <a:off x="3222168" y="1859436"/>
            <a:ext cx="2225335" cy="215444"/>
          </a:xfrm>
          <a:prstGeom prst="rect">
            <a:avLst/>
          </a:prstGeom>
          <a:noFill/>
        </p:spPr>
        <p:txBody>
          <a:bodyPr wrap="square" lIns="0" tIns="0" rIns="0" bIns="0" rtlCol="0">
            <a:spAutoFit/>
          </a:bodyPr>
          <a:lstStyle/>
          <a:p>
            <a:pPr algn="l"/>
            <a:r>
              <a:rPr kumimoji="1" lang="en-US" altLang="ja-JP" sz="1400" dirty="0">
                <a:solidFill>
                  <a:srgbClr val="FF0000"/>
                </a:solidFill>
                <a:latin typeface="Calibri" panose="020F0502020204030204" pitchFamily="34" charset="0"/>
                <a:cs typeface="Calibri" panose="020F0502020204030204" pitchFamily="34" charset="0"/>
                <a:sym typeface="Wingdings" panose="05000000000000000000" pitchFamily="2" charset="2"/>
              </a:rPr>
              <a:t> Bind to method “reboot”</a:t>
            </a:r>
            <a:endParaRPr kumimoji="1" lang="ja-JP" altLang="en-US" sz="1400" dirty="0" err="1">
              <a:solidFill>
                <a:srgbClr val="FF0000"/>
              </a:solidFill>
              <a:latin typeface="Calibri" panose="020F0502020204030204" pitchFamily="34" charset="0"/>
              <a:cs typeface="Calibri" panose="020F0502020204030204" pitchFamily="34" charset="0"/>
            </a:endParaRPr>
          </a:p>
        </p:txBody>
      </p:sp>
      <p:sp>
        <p:nvSpPr>
          <p:cNvPr id="9" name="Right Brace 8">
            <a:extLst>
              <a:ext uri="{FF2B5EF4-FFF2-40B4-BE49-F238E27FC236}">
                <a16:creationId xmlns:a16="http://schemas.microsoft.com/office/drawing/2014/main" id="{2B8A98F8-6946-4F46-ADC3-2CCE05DA5B76}"/>
              </a:ext>
            </a:extLst>
          </p:cNvPr>
          <p:cNvSpPr/>
          <p:nvPr/>
        </p:nvSpPr>
        <p:spPr>
          <a:xfrm>
            <a:off x="5202315" y="2432776"/>
            <a:ext cx="263993" cy="490639"/>
          </a:xfrm>
          <a:prstGeom prst="rightBrace">
            <a:avLst/>
          </a:prstGeom>
          <a:ln w="1905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TextBox 9">
            <a:extLst>
              <a:ext uri="{FF2B5EF4-FFF2-40B4-BE49-F238E27FC236}">
                <a16:creationId xmlns:a16="http://schemas.microsoft.com/office/drawing/2014/main" id="{97727318-A62F-4357-A5AB-22DC1597DF3C}"/>
              </a:ext>
            </a:extLst>
          </p:cNvPr>
          <p:cNvSpPr txBox="1"/>
          <p:nvPr/>
        </p:nvSpPr>
        <p:spPr>
          <a:xfrm>
            <a:off x="5576657" y="2554984"/>
            <a:ext cx="2476870"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Method Handlers</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F7DD05F-0547-4A9E-9285-FE507EE28FA7}"/>
              </a:ext>
            </a:extLst>
          </p:cNvPr>
          <p:cNvSpPr txBox="1"/>
          <p:nvPr/>
        </p:nvSpPr>
        <p:spPr>
          <a:xfrm>
            <a:off x="6682549" y="3138563"/>
            <a:ext cx="4263618" cy="646331"/>
          </a:xfrm>
          <a:prstGeom prst="rect">
            <a:avLst/>
          </a:prstGeom>
          <a:solidFill>
            <a:srgbClr val="F2F2F2"/>
          </a:solidFill>
        </p:spPr>
        <p:txBody>
          <a:bodyPr wrap="square" lIns="0" tIns="0" rIns="0" bIns="0" rtlCol="0">
            <a:spAutoFit/>
          </a:bodyPr>
          <a:lstStyle/>
          <a:p>
            <a:pPr algn="l"/>
            <a:r>
              <a:rPr kumimoji="1" lang="en-US" altLang="ja-JP" sz="1400" dirty="0">
                <a:highlight>
                  <a:srgbClr val="00FFFF"/>
                </a:highlight>
                <a:latin typeface="Calibri" panose="020F0502020204030204" pitchFamily="34" charset="0"/>
                <a:cs typeface="Calibri" panose="020F0502020204030204" pitchFamily="34" charset="0"/>
              </a:rPr>
              <a:t>def</a:t>
            </a:r>
            <a:r>
              <a:rPr kumimoji="1" lang="en-US" altLang="ja-JP" sz="1400" dirty="0">
                <a:latin typeface="Calibri" panose="020F0502020204030204" pitchFamily="34" charset="0"/>
                <a:cs typeface="Calibri" panose="020F0502020204030204" pitchFamily="34" charset="0"/>
              </a:rPr>
              <a:t> </a:t>
            </a:r>
            <a:r>
              <a:rPr kumimoji="1" lang="en-US" altLang="ja-JP" sz="1400" dirty="0" err="1">
                <a:highlight>
                  <a:srgbClr val="FFFFCC"/>
                </a:highlight>
                <a:latin typeface="Calibri" panose="020F0502020204030204" pitchFamily="34" charset="0"/>
                <a:cs typeface="Calibri" panose="020F0502020204030204" pitchFamily="34" charset="0"/>
              </a:rPr>
              <a:t>create_reboot_response</a:t>
            </a:r>
            <a:r>
              <a:rPr kumimoji="1" lang="en-US" altLang="ja-JP" sz="1400" dirty="0">
                <a:latin typeface="Calibri" panose="020F0502020204030204" pitchFamily="34" charset="0"/>
                <a:cs typeface="Calibri" panose="020F0502020204030204" pitchFamily="34" charset="0"/>
              </a:rPr>
              <a:t>(values):</a:t>
            </a:r>
          </a:p>
          <a:p>
            <a:pPr algn="l"/>
            <a:r>
              <a:rPr kumimoji="1" lang="en-US" altLang="ja-JP" sz="1400" dirty="0">
                <a:latin typeface="Calibri" panose="020F0502020204030204" pitchFamily="34" charset="0"/>
                <a:cs typeface="Calibri" panose="020F0502020204030204" pitchFamily="34" charset="0"/>
              </a:rPr>
              <a:t>    response = {"result": True, "data": "reboot succeeded"}</a:t>
            </a:r>
          </a:p>
          <a:p>
            <a:pPr algn="l"/>
            <a:r>
              <a:rPr kumimoji="1" lang="en-US" altLang="ja-JP" sz="1400" dirty="0">
                <a:latin typeface="Calibri" panose="020F0502020204030204" pitchFamily="34" charset="0"/>
                <a:cs typeface="Calibri" panose="020F0502020204030204" pitchFamily="34" charset="0"/>
              </a:rPr>
              <a:t>    return response</a:t>
            </a:r>
            <a:endParaRPr kumimoji="1" lang="ja-JP" altLang="en-US" sz="1400" dirty="0" err="1">
              <a:latin typeface="Calibri" panose="020F0502020204030204" pitchFamily="34" charset="0"/>
              <a:cs typeface="Calibri" panose="020F0502020204030204" pitchFamily="34" charset="0"/>
            </a:endParaRPr>
          </a:p>
        </p:txBody>
      </p:sp>
      <p:sp>
        <p:nvSpPr>
          <p:cNvPr id="12" name="Freeform: Shape 11">
            <a:extLst>
              <a:ext uri="{FF2B5EF4-FFF2-40B4-BE49-F238E27FC236}">
                <a16:creationId xmlns:a16="http://schemas.microsoft.com/office/drawing/2014/main" id="{A4B83A96-1F62-4D1B-8577-5F5526C5A721}"/>
              </a:ext>
            </a:extLst>
          </p:cNvPr>
          <p:cNvSpPr/>
          <p:nvPr/>
        </p:nvSpPr>
        <p:spPr bwMode="auto">
          <a:xfrm>
            <a:off x="4971495" y="2796466"/>
            <a:ext cx="1642369" cy="470517"/>
          </a:xfrm>
          <a:custGeom>
            <a:avLst/>
            <a:gdLst>
              <a:gd name="connsiteX0" fmla="*/ 0 w 1642369"/>
              <a:gd name="connsiteY0" fmla="*/ 0 h 470517"/>
              <a:gd name="connsiteX1" fmla="*/ 594804 w 1642369"/>
              <a:gd name="connsiteY1" fmla="*/ 372862 h 470517"/>
              <a:gd name="connsiteX2" fmla="*/ 1642369 w 1642369"/>
              <a:gd name="connsiteY2" fmla="*/ 470517 h 470517"/>
            </a:gdLst>
            <a:ahLst/>
            <a:cxnLst>
              <a:cxn ang="0">
                <a:pos x="connsiteX0" y="connsiteY0"/>
              </a:cxn>
              <a:cxn ang="0">
                <a:pos x="connsiteX1" y="connsiteY1"/>
              </a:cxn>
              <a:cxn ang="0">
                <a:pos x="connsiteX2" y="connsiteY2"/>
              </a:cxn>
            </a:cxnLst>
            <a:rect l="l" t="t" r="r" b="b"/>
            <a:pathLst>
              <a:path w="1642369" h="470517">
                <a:moveTo>
                  <a:pt x="0" y="0"/>
                </a:moveTo>
                <a:cubicBezTo>
                  <a:pt x="160538" y="147221"/>
                  <a:pt x="321076" y="294443"/>
                  <a:pt x="594804" y="372862"/>
                </a:cubicBezTo>
                <a:cubicBezTo>
                  <a:pt x="868532" y="451281"/>
                  <a:pt x="1255450" y="460899"/>
                  <a:pt x="1642369" y="470517"/>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4" name="TextBox 13">
            <a:extLst>
              <a:ext uri="{FF2B5EF4-FFF2-40B4-BE49-F238E27FC236}">
                <a16:creationId xmlns:a16="http://schemas.microsoft.com/office/drawing/2014/main" id="{33E79C35-EB7B-432D-BAA5-0334F70AFAB0}"/>
              </a:ext>
            </a:extLst>
          </p:cNvPr>
          <p:cNvSpPr txBox="1"/>
          <p:nvPr/>
        </p:nvSpPr>
        <p:spPr>
          <a:xfrm>
            <a:off x="6815092" y="1435580"/>
            <a:ext cx="4556581" cy="997196"/>
          </a:xfrm>
          <a:prstGeom prst="rect">
            <a:avLst/>
          </a:prstGeom>
          <a:solidFill>
            <a:srgbClr val="F2F2F2"/>
          </a:solidFill>
        </p:spPr>
        <p:txBody>
          <a:bodyPr wrap="square" lIns="0" tIns="0" rIns="0" bIns="0" rtlCol="0">
            <a:spAutoFit/>
          </a:bodyPr>
          <a:lstStyle/>
          <a:p>
            <a:pPr algn="l">
              <a:lnSpc>
                <a:spcPct val="90000"/>
              </a:lnSpc>
            </a:pPr>
            <a:r>
              <a:rPr kumimoji="1" lang="en-US" altLang="ja-JP" sz="1200" dirty="0">
                <a:highlight>
                  <a:srgbClr val="50E6FF"/>
                </a:highlight>
                <a:latin typeface="Calibri" panose="020F0502020204030204" pitchFamily="34" charset="0"/>
                <a:cs typeface="Calibri" panose="020F0502020204030204" pitchFamily="34" charset="0"/>
              </a:rPr>
              <a:t>async def</a:t>
            </a:r>
            <a:r>
              <a:rPr kumimoji="1" lang="en-US" altLang="ja-JP" sz="1200" dirty="0">
                <a:latin typeface="Calibri" panose="020F0502020204030204" pitchFamily="34" charset="0"/>
                <a:cs typeface="Calibri" panose="020F0502020204030204" pitchFamily="34" charset="0"/>
              </a:rPr>
              <a:t> </a:t>
            </a:r>
            <a:r>
              <a:rPr kumimoji="1" lang="en-US" altLang="ja-JP" sz="1200" dirty="0" err="1">
                <a:highlight>
                  <a:srgbClr val="FFE8FF"/>
                </a:highlight>
                <a:latin typeface="Calibri" panose="020F0502020204030204" pitchFamily="34" charset="0"/>
                <a:cs typeface="Calibri" panose="020F0502020204030204" pitchFamily="34" charset="0"/>
              </a:rPr>
              <a:t>reboot_handler</a:t>
            </a:r>
            <a:r>
              <a:rPr kumimoji="1" lang="en-US" altLang="ja-JP" sz="1200" dirty="0">
                <a:latin typeface="Calibri" panose="020F0502020204030204" pitchFamily="34" charset="0"/>
                <a:cs typeface="Calibri" panose="020F0502020204030204" pitchFamily="34" charset="0"/>
              </a:rPr>
              <a:t>(values):</a:t>
            </a:r>
          </a:p>
          <a:p>
            <a:pPr algn="l">
              <a:lnSpc>
                <a:spcPct val="90000"/>
              </a:lnSpc>
            </a:pPr>
            <a:r>
              <a:rPr kumimoji="1" lang="en-US" altLang="ja-JP" sz="1200" dirty="0">
                <a:latin typeface="Calibri" panose="020F0502020204030204" pitchFamily="34" charset="0"/>
                <a:cs typeface="Calibri" panose="020F0502020204030204" pitchFamily="34" charset="0"/>
              </a:rPr>
              <a:t>    if values and type(values) == int:</a:t>
            </a:r>
          </a:p>
          <a:p>
            <a:pPr algn="l">
              <a:lnSpc>
                <a:spcPct val="90000"/>
              </a:lnSpc>
            </a:pPr>
            <a:r>
              <a:rPr kumimoji="1" lang="en-US" altLang="ja-JP" sz="1200" dirty="0">
                <a:latin typeface="Calibri" panose="020F0502020204030204" pitchFamily="34" charset="0"/>
                <a:cs typeface="Calibri" panose="020F0502020204030204" pitchFamily="34" charset="0"/>
              </a:rPr>
              <a:t>        print("Rebooting after delay of {delay} </a:t>
            </a:r>
            <a:r>
              <a:rPr kumimoji="1" lang="en-US" altLang="ja-JP" sz="1200" dirty="0" err="1">
                <a:latin typeface="Calibri" panose="020F0502020204030204" pitchFamily="34" charset="0"/>
                <a:cs typeface="Calibri" panose="020F0502020204030204" pitchFamily="34" charset="0"/>
              </a:rPr>
              <a:t>secs".format</a:t>
            </a:r>
            <a:r>
              <a:rPr kumimoji="1" lang="en-US" altLang="ja-JP" sz="1200" dirty="0">
                <a:latin typeface="Calibri" panose="020F0502020204030204" pitchFamily="34" charset="0"/>
                <a:cs typeface="Calibri" panose="020F0502020204030204" pitchFamily="34" charset="0"/>
              </a:rPr>
              <a:t>(delay=values))</a:t>
            </a:r>
          </a:p>
          <a:p>
            <a:pPr algn="l">
              <a:lnSpc>
                <a:spcPct val="90000"/>
              </a:lnSpc>
            </a:pPr>
            <a:r>
              <a:rPr kumimoji="1" lang="en-US" altLang="ja-JP" sz="1200" dirty="0">
                <a:latin typeface="Calibri" panose="020F0502020204030204" pitchFamily="34" charset="0"/>
                <a:cs typeface="Calibri" panose="020F0502020204030204" pitchFamily="34" charset="0"/>
              </a:rPr>
              <a:t>        </a:t>
            </a:r>
            <a:r>
              <a:rPr kumimoji="1" lang="en-US" altLang="ja-JP" sz="1200" dirty="0" err="1">
                <a:latin typeface="Calibri" panose="020F0502020204030204" pitchFamily="34" charset="0"/>
                <a:cs typeface="Calibri" panose="020F0502020204030204" pitchFamily="34" charset="0"/>
              </a:rPr>
              <a:t>asyncio.sleep</a:t>
            </a:r>
            <a:r>
              <a:rPr kumimoji="1" lang="en-US" altLang="ja-JP" sz="1200" dirty="0">
                <a:latin typeface="Calibri" panose="020F0502020204030204" pitchFamily="34" charset="0"/>
                <a:cs typeface="Calibri" panose="020F0502020204030204" pitchFamily="34" charset="0"/>
              </a:rPr>
              <a:t>(values)</a:t>
            </a:r>
          </a:p>
          <a:p>
            <a:pPr algn="l">
              <a:lnSpc>
                <a:spcPct val="90000"/>
              </a:lnSpc>
            </a:pPr>
            <a:r>
              <a:rPr kumimoji="1" lang="en-US" altLang="ja-JP" sz="1200" dirty="0">
                <a:latin typeface="Calibri" panose="020F0502020204030204" pitchFamily="34" charset="0"/>
                <a:cs typeface="Calibri" panose="020F0502020204030204" pitchFamily="34" charset="0"/>
              </a:rPr>
              <a:t>    print("</a:t>
            </a:r>
            <a:r>
              <a:rPr kumimoji="1" lang="en-US" altLang="ja-JP" sz="1200" dirty="0" err="1">
                <a:latin typeface="Calibri" panose="020F0502020204030204" pitchFamily="34" charset="0"/>
                <a:cs typeface="Calibri" panose="020F0502020204030204" pitchFamily="34" charset="0"/>
              </a:rPr>
              <a:t>maxTemp</a:t>
            </a:r>
            <a:r>
              <a:rPr kumimoji="1" lang="en-US" altLang="ja-JP" sz="1200" dirty="0">
                <a:latin typeface="Calibri" panose="020F0502020204030204" pitchFamily="34" charset="0"/>
                <a:cs typeface="Calibri" panose="020F0502020204030204" pitchFamily="34" charset="0"/>
              </a:rPr>
              <a:t> {}, </a:t>
            </a:r>
            <a:r>
              <a:rPr kumimoji="1" lang="en-US" altLang="ja-JP" sz="1200" dirty="0" err="1">
                <a:latin typeface="Calibri" panose="020F0502020204030204" pitchFamily="34" charset="0"/>
                <a:cs typeface="Calibri" panose="020F0502020204030204" pitchFamily="34" charset="0"/>
              </a:rPr>
              <a:t>minTemp</a:t>
            </a:r>
            <a:r>
              <a:rPr kumimoji="1" lang="en-US" altLang="ja-JP" sz="1200" dirty="0">
                <a:latin typeface="Calibri" panose="020F0502020204030204" pitchFamily="34" charset="0"/>
                <a:cs typeface="Calibri" panose="020F0502020204030204" pitchFamily="34" charset="0"/>
              </a:rPr>
              <a:t> {}".format(</a:t>
            </a:r>
            <a:r>
              <a:rPr kumimoji="1" lang="en-US" altLang="ja-JP" sz="1200" dirty="0" err="1">
                <a:latin typeface="Calibri" panose="020F0502020204030204" pitchFamily="34" charset="0"/>
                <a:cs typeface="Calibri" panose="020F0502020204030204" pitchFamily="34" charset="0"/>
              </a:rPr>
              <a:t>max_temp</a:t>
            </a:r>
            <a:r>
              <a:rPr kumimoji="1" lang="en-US" altLang="ja-JP" sz="1200" dirty="0">
                <a:latin typeface="Calibri" panose="020F0502020204030204" pitchFamily="34" charset="0"/>
                <a:cs typeface="Calibri" panose="020F0502020204030204" pitchFamily="34" charset="0"/>
              </a:rPr>
              <a:t>, </a:t>
            </a:r>
            <a:r>
              <a:rPr kumimoji="1" lang="en-US" altLang="ja-JP" sz="1200" dirty="0" err="1">
                <a:latin typeface="Calibri" panose="020F0502020204030204" pitchFamily="34" charset="0"/>
                <a:cs typeface="Calibri" panose="020F0502020204030204" pitchFamily="34" charset="0"/>
              </a:rPr>
              <a:t>min_temp</a:t>
            </a:r>
            <a:r>
              <a:rPr kumimoji="1" lang="en-US" altLang="ja-JP" sz="1200" dirty="0">
                <a:latin typeface="Calibri" panose="020F0502020204030204" pitchFamily="34" charset="0"/>
                <a:cs typeface="Calibri" panose="020F0502020204030204" pitchFamily="34" charset="0"/>
              </a:rPr>
              <a:t>))</a:t>
            </a:r>
          </a:p>
          <a:p>
            <a:pPr algn="l">
              <a:lnSpc>
                <a:spcPct val="90000"/>
              </a:lnSpc>
            </a:pPr>
            <a:r>
              <a:rPr kumimoji="1" lang="en-US" altLang="ja-JP" sz="1200" dirty="0">
                <a:latin typeface="Calibri" panose="020F0502020204030204" pitchFamily="34" charset="0"/>
                <a:cs typeface="Calibri" panose="020F0502020204030204" pitchFamily="34" charset="0"/>
              </a:rPr>
              <a:t>    print("Done rebooting")</a:t>
            </a:r>
            <a:endParaRPr kumimoji="1" lang="ja-JP" altLang="en-US" sz="1200" dirty="0" err="1">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BAC709DF-D4A2-4532-9F27-E4DA04FFD8F8}"/>
              </a:ext>
            </a:extLst>
          </p:cNvPr>
          <p:cNvSpPr/>
          <p:nvPr/>
        </p:nvSpPr>
        <p:spPr bwMode="auto">
          <a:xfrm>
            <a:off x="4030462" y="1135420"/>
            <a:ext cx="3929002" cy="1376961"/>
          </a:xfrm>
          <a:custGeom>
            <a:avLst/>
            <a:gdLst>
              <a:gd name="connsiteX0" fmla="*/ 0 w 3929002"/>
              <a:gd name="connsiteY0" fmla="*/ 1376961 h 1376961"/>
              <a:gd name="connsiteX1" fmla="*/ 3302493 w 3929002"/>
              <a:gd name="connsiteY1" fmla="*/ 71943 h 1376961"/>
              <a:gd name="connsiteX2" fmla="*/ 3923930 w 3929002"/>
              <a:gd name="connsiteY2" fmla="*/ 285007 h 1376961"/>
            </a:gdLst>
            <a:ahLst/>
            <a:cxnLst>
              <a:cxn ang="0">
                <a:pos x="connsiteX0" y="connsiteY0"/>
              </a:cxn>
              <a:cxn ang="0">
                <a:pos x="connsiteX1" y="connsiteY1"/>
              </a:cxn>
              <a:cxn ang="0">
                <a:pos x="connsiteX2" y="connsiteY2"/>
              </a:cxn>
            </a:cxnLst>
            <a:rect l="l" t="t" r="r" b="b"/>
            <a:pathLst>
              <a:path w="3929002" h="1376961">
                <a:moveTo>
                  <a:pt x="0" y="1376961"/>
                </a:moveTo>
                <a:cubicBezTo>
                  <a:pt x="1324252" y="815448"/>
                  <a:pt x="2648505" y="253935"/>
                  <a:pt x="3302493" y="71943"/>
                </a:cubicBezTo>
                <a:cubicBezTo>
                  <a:pt x="3956481" y="-110049"/>
                  <a:pt x="3940205" y="87479"/>
                  <a:pt x="3923930" y="285007"/>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6" name="TextBox 15">
            <a:extLst>
              <a:ext uri="{FF2B5EF4-FFF2-40B4-BE49-F238E27FC236}">
                <a16:creationId xmlns:a16="http://schemas.microsoft.com/office/drawing/2014/main" id="{07F5FA68-CF15-4F8F-BB5A-3DAD8288407D}"/>
              </a:ext>
            </a:extLst>
          </p:cNvPr>
          <p:cNvSpPr txBox="1"/>
          <p:nvPr/>
        </p:nvSpPr>
        <p:spPr>
          <a:xfrm>
            <a:off x="1571346" y="5767435"/>
            <a:ext cx="9499107" cy="430887"/>
          </a:xfrm>
          <a:prstGeom prst="rect">
            <a:avLst/>
          </a:prstGeom>
          <a:solidFill>
            <a:srgbClr val="F2F2F2"/>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async def </a:t>
            </a:r>
            <a:r>
              <a:rPr kumimoji="1" lang="en-US" altLang="ja-JP" sz="1400" b="1" dirty="0" err="1">
                <a:solidFill>
                  <a:srgbClr val="0070C0"/>
                </a:solidFill>
                <a:latin typeface="Calibri" panose="020F0502020204030204" pitchFamily="34" charset="0"/>
                <a:cs typeface="Calibri" panose="020F0502020204030204" pitchFamily="34" charset="0"/>
              </a:rPr>
              <a:t>execute_command_listener</a:t>
            </a:r>
            <a:r>
              <a:rPr kumimoji="1" lang="en-US" altLang="ja-JP" sz="1400" dirty="0">
                <a:latin typeface="Calibri" panose="020F0502020204030204" pitchFamily="34" charset="0"/>
                <a:cs typeface="Calibri" panose="020F0502020204030204" pitchFamily="34" charset="0"/>
              </a:rPr>
              <a:t>( device_client, method_name, user_command_handler, create_user_response_handler ):</a:t>
            </a:r>
          </a:p>
          <a:p>
            <a:pPr algn="l"/>
            <a:r>
              <a:rPr kumimoji="1" lang="en-US" altLang="ja-JP" sz="1400" dirty="0">
                <a:latin typeface="Calibri" panose="020F0502020204030204" pitchFamily="34" charset="0"/>
                <a:cs typeface="Calibri" panose="020F0502020204030204" pitchFamily="34" charset="0"/>
              </a:rPr>
              <a:t>   while True: ……</a:t>
            </a:r>
            <a:endParaRPr kumimoji="1" lang="ja-JP" altLang="en-US" sz="1400" dirty="0" err="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CC44156-3A85-414B-8A89-8CD09DF30926}"/>
              </a:ext>
            </a:extLst>
          </p:cNvPr>
          <p:cNvSpPr txBox="1"/>
          <p:nvPr/>
        </p:nvSpPr>
        <p:spPr>
          <a:xfrm>
            <a:off x="1571346" y="4880772"/>
            <a:ext cx="4618727" cy="646331"/>
          </a:xfrm>
          <a:prstGeom prst="rect">
            <a:avLst/>
          </a:prstGeom>
          <a:solidFill>
            <a:srgbClr val="F2F2F2"/>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async def </a:t>
            </a:r>
            <a:r>
              <a:rPr kumimoji="1" lang="en-US" altLang="ja-JP" sz="1400" b="1" dirty="0" err="1">
                <a:solidFill>
                  <a:srgbClr val="FF0000"/>
                </a:solidFill>
                <a:latin typeface="Calibri" panose="020F0502020204030204" pitchFamily="34" charset="0"/>
                <a:cs typeface="Calibri" panose="020F0502020204030204" pitchFamily="34" charset="0"/>
              </a:rPr>
              <a:t>execute_property_listener</a:t>
            </a:r>
            <a:r>
              <a:rPr kumimoji="1" lang="en-US" altLang="ja-JP" sz="1400" dirty="0">
                <a:latin typeface="Calibri" panose="020F0502020204030204" pitchFamily="34" charset="0"/>
                <a:cs typeface="Calibri" panose="020F0502020204030204" pitchFamily="34" charset="0"/>
              </a:rPr>
              <a:t>(device_client):</a:t>
            </a:r>
          </a:p>
          <a:p>
            <a:pPr algn="l"/>
            <a:r>
              <a:rPr kumimoji="1" lang="en-US" altLang="ja-JP" sz="1400" dirty="0">
                <a:latin typeface="Calibri" panose="020F0502020204030204" pitchFamily="34" charset="0"/>
                <a:cs typeface="Calibri" panose="020F0502020204030204" pitchFamily="34" charset="0"/>
              </a:rPr>
              <a:t>    </a:t>
            </a:r>
            <a:r>
              <a:rPr kumimoji="1" lang="en-US" altLang="ja-JP" sz="1400" dirty="0" err="1">
                <a:latin typeface="Calibri" panose="020F0502020204030204" pitchFamily="34" charset="0"/>
                <a:cs typeface="Calibri" panose="020F0502020204030204" pitchFamily="34" charset="0"/>
              </a:rPr>
              <a:t>ignore_keys</a:t>
            </a:r>
            <a:r>
              <a:rPr kumimoji="1" lang="en-US" altLang="ja-JP" sz="1400" dirty="0">
                <a:latin typeface="Calibri" panose="020F0502020204030204" pitchFamily="34" charset="0"/>
                <a:cs typeface="Calibri" panose="020F0502020204030204" pitchFamily="34" charset="0"/>
              </a:rPr>
              <a:t> = ["__t", "$version"]</a:t>
            </a:r>
          </a:p>
          <a:p>
            <a:pPr algn="l"/>
            <a:r>
              <a:rPr kumimoji="1" lang="en-US" altLang="ja-JP" sz="1400" dirty="0">
                <a:latin typeface="Calibri" panose="020F0502020204030204" pitchFamily="34" charset="0"/>
                <a:cs typeface="Calibri" panose="020F0502020204030204" pitchFamily="34" charset="0"/>
              </a:rPr>
              <a:t>    while True: ….</a:t>
            </a:r>
            <a:endParaRPr kumimoji="1" lang="ja-JP" altLang="en-US" sz="1400" dirty="0" err="1">
              <a:latin typeface="Calibri" panose="020F0502020204030204" pitchFamily="34" charset="0"/>
              <a:cs typeface="Calibri" panose="020F0502020204030204" pitchFamily="34" charset="0"/>
            </a:endParaRPr>
          </a:p>
        </p:txBody>
      </p:sp>
      <p:cxnSp>
        <p:nvCxnSpPr>
          <p:cNvPr id="19" name="Straight Arrow Connector 18">
            <a:extLst>
              <a:ext uri="{FF2B5EF4-FFF2-40B4-BE49-F238E27FC236}">
                <a16:creationId xmlns:a16="http://schemas.microsoft.com/office/drawing/2014/main" id="{C3F53E45-E7C5-4916-9913-121B85BCA4F9}"/>
              </a:ext>
            </a:extLst>
          </p:cNvPr>
          <p:cNvCxnSpPr/>
          <p:nvPr/>
        </p:nvCxnSpPr>
        <p:spPr>
          <a:xfrm>
            <a:off x="1651247" y="4412202"/>
            <a:ext cx="656947" cy="53266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39D3D890-2B36-4660-9B4E-E1F814323B4B}"/>
              </a:ext>
            </a:extLst>
          </p:cNvPr>
          <p:cNvSpPr/>
          <p:nvPr/>
        </p:nvSpPr>
        <p:spPr bwMode="auto">
          <a:xfrm>
            <a:off x="328070" y="1997476"/>
            <a:ext cx="1181134" cy="3977196"/>
          </a:xfrm>
          <a:custGeom>
            <a:avLst/>
            <a:gdLst>
              <a:gd name="connsiteX0" fmla="*/ 506431 w 1181134"/>
              <a:gd name="connsiteY0" fmla="*/ 0 h 3977196"/>
              <a:gd name="connsiteX1" fmla="*/ 404 w 1181134"/>
              <a:gd name="connsiteY1" fmla="*/ 1225118 h 3977196"/>
              <a:gd name="connsiteX2" fmla="*/ 435410 w 1181134"/>
              <a:gd name="connsiteY2" fmla="*/ 3444536 h 3977196"/>
              <a:gd name="connsiteX3" fmla="*/ 1181134 w 1181134"/>
              <a:gd name="connsiteY3" fmla="*/ 3977196 h 3977196"/>
            </a:gdLst>
            <a:ahLst/>
            <a:cxnLst>
              <a:cxn ang="0">
                <a:pos x="connsiteX0" y="connsiteY0"/>
              </a:cxn>
              <a:cxn ang="0">
                <a:pos x="connsiteX1" y="connsiteY1"/>
              </a:cxn>
              <a:cxn ang="0">
                <a:pos x="connsiteX2" y="connsiteY2"/>
              </a:cxn>
              <a:cxn ang="0">
                <a:pos x="connsiteX3" y="connsiteY3"/>
              </a:cxn>
            </a:cxnLst>
            <a:rect l="l" t="t" r="r" b="b"/>
            <a:pathLst>
              <a:path w="1181134" h="3977196">
                <a:moveTo>
                  <a:pt x="506431" y="0"/>
                </a:moveTo>
                <a:cubicBezTo>
                  <a:pt x="259336" y="325514"/>
                  <a:pt x="12241" y="651029"/>
                  <a:pt x="404" y="1225118"/>
                </a:cubicBezTo>
                <a:cubicBezTo>
                  <a:pt x="-11433" y="1799207"/>
                  <a:pt x="238622" y="2985856"/>
                  <a:pt x="435410" y="3444536"/>
                </a:cubicBezTo>
                <a:cubicBezTo>
                  <a:pt x="632198" y="3903216"/>
                  <a:pt x="906666" y="3940206"/>
                  <a:pt x="1181134" y="3977196"/>
                </a:cubicBezTo>
              </a:path>
            </a:pathLst>
          </a:custGeom>
          <a:noFill/>
          <a:ln w="19050">
            <a:solidFill>
              <a:srgbClr val="0070C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21" name="Freeform: Shape 20">
            <a:extLst>
              <a:ext uri="{FF2B5EF4-FFF2-40B4-BE49-F238E27FC236}">
                <a16:creationId xmlns:a16="http://schemas.microsoft.com/office/drawing/2014/main" id="{00F6D538-8F37-46B2-B08E-28173FFF0E66}"/>
              </a:ext>
            </a:extLst>
          </p:cNvPr>
          <p:cNvSpPr/>
          <p:nvPr/>
        </p:nvSpPr>
        <p:spPr bwMode="auto">
          <a:xfrm>
            <a:off x="588262" y="3160450"/>
            <a:ext cx="876553" cy="2663301"/>
          </a:xfrm>
          <a:custGeom>
            <a:avLst/>
            <a:gdLst>
              <a:gd name="connsiteX0" fmla="*/ 337392 w 994340"/>
              <a:gd name="connsiteY0" fmla="*/ 0 h 2805344"/>
              <a:gd name="connsiteX1" fmla="*/ 41 w 994340"/>
              <a:gd name="connsiteY1" fmla="*/ 1083076 h 2805344"/>
              <a:gd name="connsiteX2" fmla="*/ 319637 w 994340"/>
              <a:gd name="connsiteY2" fmla="*/ 2379216 h 2805344"/>
              <a:gd name="connsiteX3" fmla="*/ 994340 w 994340"/>
              <a:gd name="connsiteY3" fmla="*/ 2805344 h 2805344"/>
            </a:gdLst>
            <a:ahLst/>
            <a:cxnLst>
              <a:cxn ang="0">
                <a:pos x="connsiteX0" y="connsiteY0"/>
              </a:cxn>
              <a:cxn ang="0">
                <a:pos x="connsiteX1" y="connsiteY1"/>
              </a:cxn>
              <a:cxn ang="0">
                <a:pos x="connsiteX2" y="connsiteY2"/>
              </a:cxn>
              <a:cxn ang="0">
                <a:pos x="connsiteX3" y="connsiteY3"/>
              </a:cxn>
            </a:cxnLst>
            <a:rect l="l" t="t" r="r" b="b"/>
            <a:pathLst>
              <a:path w="994340" h="2805344">
                <a:moveTo>
                  <a:pt x="337392" y="0"/>
                </a:moveTo>
                <a:cubicBezTo>
                  <a:pt x="170196" y="343270"/>
                  <a:pt x="3000" y="686540"/>
                  <a:pt x="41" y="1083076"/>
                </a:cubicBezTo>
                <a:cubicBezTo>
                  <a:pt x="-2918" y="1479612"/>
                  <a:pt x="153920" y="2092171"/>
                  <a:pt x="319637" y="2379216"/>
                </a:cubicBezTo>
                <a:cubicBezTo>
                  <a:pt x="485354" y="2666261"/>
                  <a:pt x="739847" y="2735802"/>
                  <a:pt x="994340" y="2805344"/>
                </a:cubicBezTo>
              </a:path>
            </a:pathLst>
          </a:custGeom>
          <a:noFill/>
          <a:ln w="19050">
            <a:solidFill>
              <a:srgbClr val="0070C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6" name="TextBox 5">
            <a:extLst>
              <a:ext uri="{FF2B5EF4-FFF2-40B4-BE49-F238E27FC236}">
                <a16:creationId xmlns:a16="http://schemas.microsoft.com/office/drawing/2014/main" id="{56265D55-F617-4BC9-987C-C10143CD695D}"/>
              </a:ext>
            </a:extLst>
          </p:cNvPr>
          <p:cNvSpPr txBox="1"/>
          <p:nvPr/>
        </p:nvSpPr>
        <p:spPr>
          <a:xfrm>
            <a:off x="1034984" y="4669494"/>
            <a:ext cx="944736"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Listeners</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243477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0EDDC-35FF-4D40-9DED-215C80B1436D}"/>
              </a:ext>
            </a:extLst>
          </p:cNvPr>
          <p:cNvSpPr>
            <a:spLocks noGrp="1"/>
          </p:cNvSpPr>
          <p:nvPr>
            <p:ph type="title"/>
          </p:nvPr>
        </p:nvSpPr>
        <p:spPr/>
        <p:txBody>
          <a:bodyPr/>
          <a:lstStyle/>
          <a:p>
            <a:r>
              <a:rPr kumimoji="1" lang="en-US" altLang="ja-JP" dirty="0"/>
              <a:t>Plug &amp; Play Sample</a:t>
            </a:r>
            <a:endParaRPr kumimoji="1" lang="ja-JP" altLang="en-US" dirty="0"/>
          </a:p>
        </p:txBody>
      </p:sp>
      <p:sp>
        <p:nvSpPr>
          <p:cNvPr id="3" name="TextBox 2">
            <a:extLst>
              <a:ext uri="{FF2B5EF4-FFF2-40B4-BE49-F238E27FC236}">
                <a16:creationId xmlns:a16="http://schemas.microsoft.com/office/drawing/2014/main" id="{D663EF9F-9A52-42CC-906B-0E17FDDC63CF}"/>
              </a:ext>
            </a:extLst>
          </p:cNvPr>
          <p:cNvSpPr txBox="1"/>
          <p:nvPr/>
        </p:nvSpPr>
        <p:spPr>
          <a:xfrm>
            <a:off x="588263" y="1030986"/>
            <a:ext cx="10100452" cy="246221"/>
          </a:xfrm>
          <a:prstGeom prst="rect">
            <a:avLst/>
          </a:prstGeom>
          <a:noFill/>
        </p:spPr>
        <p:txBody>
          <a:bodyPr wrap="square" lIns="0" tIns="0" rIns="0" bIns="0" rtlCol="0">
            <a:spAutoFit/>
          </a:bodyPr>
          <a:lstStyle/>
          <a:p>
            <a:pPr algn="l"/>
            <a:r>
              <a:rPr kumimoji="1" lang="en-US" altLang="ja-JP" sz="1600">
                <a:latin typeface="Calibri" panose="020F0502020204030204" pitchFamily="34" charset="0"/>
                <a:cs typeface="Calibri" panose="020F0502020204030204" pitchFamily="34" charset="0"/>
              </a:rPr>
              <a:t>https://github.com/Azure/azure-iot-sdk-python/tree/master/azure-iot-device/samples/pnp</a:t>
            </a:r>
            <a:endParaRPr kumimoji="1" lang="ja-JP" altLang="en-US" sz="1600" dirty="0" err="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C5E5674-61F3-4CB7-B18F-CD895A5801C1}"/>
              </a:ext>
            </a:extLst>
          </p:cNvPr>
          <p:cNvSpPr txBox="1"/>
          <p:nvPr/>
        </p:nvSpPr>
        <p:spPr>
          <a:xfrm>
            <a:off x="698902" y="1814576"/>
            <a:ext cx="5911027" cy="1077218"/>
          </a:xfrm>
          <a:prstGeom prst="rect">
            <a:avLst/>
          </a:prstGeom>
          <a:solidFill>
            <a:srgbClr val="F2F2F2"/>
          </a:solidFill>
        </p:spPr>
        <p:txBody>
          <a:bodyPr wrap="square" lIns="0" tIns="0" rIns="0" bIns="0" rtlCol="0">
            <a:spAutoFit/>
          </a:bodyPr>
          <a:lstStyle/>
          <a:p>
            <a:pPr algn="l"/>
            <a:r>
              <a:rPr kumimoji="1" lang="en-US" altLang="ja-JP" sz="1400" dirty="0">
                <a:latin typeface="Calibri" panose="020F0502020204030204" pitchFamily="34" charset="0"/>
                <a:cs typeface="Calibri" panose="020F0502020204030204" pitchFamily="34" charset="0"/>
              </a:rPr>
              <a:t>export IOTHUB_DEVICE_SECURITY_TYPE=“</a:t>
            </a:r>
            <a:r>
              <a:rPr kumimoji="1" lang="en-US" altLang="ja-JP" sz="1400" dirty="0">
                <a:solidFill>
                  <a:srgbClr val="FF0000"/>
                </a:solidFill>
                <a:latin typeface="Calibri" panose="020F0502020204030204" pitchFamily="34" charset="0"/>
                <a:cs typeface="Calibri" panose="020F0502020204030204" pitchFamily="34" charset="0"/>
              </a:rPr>
              <a:t>DPS</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export IOTHUB_DEVICE_DPS_ID_SCOPE=“</a:t>
            </a:r>
            <a:r>
              <a:rPr kumimoji="1" lang="en-US" altLang="ja-JP" sz="1400" dirty="0">
                <a:solidFill>
                  <a:srgbClr val="00B050"/>
                </a:solidFill>
                <a:latin typeface="Calibri" panose="020F0502020204030204" pitchFamily="34" charset="0"/>
                <a:cs typeface="Calibri" panose="020F0502020204030204" pitchFamily="34" charset="0"/>
              </a:rPr>
              <a:t>&lt;ID Scope of DPS instance&gt;</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export IOTHUB_DEVICE_DPS_DEVICE_ID=“</a:t>
            </a:r>
            <a:r>
              <a:rPr kumimoji="1" lang="en-US" altLang="ja-JP" sz="1400" dirty="0">
                <a:solidFill>
                  <a:srgbClr val="00B050"/>
                </a:solidFill>
                <a:latin typeface="Calibri" panose="020F0502020204030204" pitchFamily="34" charset="0"/>
                <a:cs typeface="Calibri" panose="020F0502020204030204" pitchFamily="34" charset="0"/>
              </a:rPr>
              <a:t>&lt;Device’s ID&gt;</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export IOTHUB_DEVICE_DPS_DEVICE_KEY=“</a:t>
            </a:r>
            <a:r>
              <a:rPr kumimoji="1" lang="en-US" altLang="ja-JP" sz="1400" dirty="0">
                <a:solidFill>
                  <a:srgbClr val="00B050"/>
                </a:solidFill>
                <a:latin typeface="Calibri" panose="020F0502020204030204" pitchFamily="34" charset="0"/>
                <a:cs typeface="Calibri" panose="020F0502020204030204" pitchFamily="34" charset="0"/>
              </a:rPr>
              <a:t>&lt;Device’s security key &gt;</a:t>
            </a:r>
            <a:r>
              <a:rPr kumimoji="1" lang="en-US" altLang="ja-JP" sz="1400" dirty="0">
                <a:latin typeface="Calibri" panose="020F0502020204030204" pitchFamily="34" charset="0"/>
                <a:cs typeface="Calibri" panose="020F0502020204030204" pitchFamily="34" charset="0"/>
              </a:rPr>
              <a:t>”</a:t>
            </a:r>
          </a:p>
          <a:p>
            <a:pPr algn="l"/>
            <a:r>
              <a:rPr kumimoji="1" lang="en-US" altLang="ja-JP" sz="1400" dirty="0">
                <a:latin typeface="Calibri" panose="020F0502020204030204" pitchFamily="34" charset="0"/>
                <a:cs typeface="Calibri" panose="020F0502020204030204" pitchFamily="34" charset="0"/>
              </a:rPr>
              <a:t>export IOTHUB_DEVICE_DPS_ENDPOINT="</a:t>
            </a:r>
            <a:r>
              <a:rPr kumimoji="1" lang="en-US" altLang="ja-JP" sz="1400" dirty="0">
                <a:solidFill>
                  <a:srgbClr val="FF0000"/>
                </a:solidFill>
                <a:latin typeface="Calibri" panose="020F0502020204030204" pitchFamily="34" charset="0"/>
                <a:cs typeface="Calibri" panose="020F0502020204030204" pitchFamily="34" charset="0"/>
              </a:rPr>
              <a:t>global.azure-devices-provisioning.net</a:t>
            </a:r>
            <a:r>
              <a:rPr kumimoji="1" lang="en-US" altLang="ja-JP" sz="1400" dirty="0">
                <a:latin typeface="Calibri" panose="020F0502020204030204" pitchFamily="34" charset="0"/>
                <a:cs typeface="Calibri" panose="020F0502020204030204" pitchFamily="34" charset="0"/>
              </a:rPr>
              <a:t>"</a:t>
            </a:r>
            <a:endParaRPr kumimoji="1" lang="ja-JP" altLang="en-US" sz="1400" dirty="0" err="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9099641-7DE0-4594-9300-63FBCA494E72}"/>
              </a:ext>
            </a:extLst>
          </p:cNvPr>
          <p:cNvSpPr txBox="1"/>
          <p:nvPr/>
        </p:nvSpPr>
        <p:spPr>
          <a:xfrm>
            <a:off x="719091" y="1422781"/>
            <a:ext cx="3053361" cy="246221"/>
          </a:xfrm>
          <a:prstGeom prst="rect">
            <a:avLst/>
          </a:prstGeom>
          <a:noFill/>
        </p:spPr>
        <p:txBody>
          <a:bodyPr wrap="square" lIns="0" tIns="0" rIns="0" bIns="0" rtlCol="0">
            <a:spAutoFit/>
          </a:bodyPr>
          <a:lstStyle/>
          <a:p>
            <a:pPr algn="l"/>
            <a:r>
              <a:rPr kumimoji="1" lang="en-US" altLang="ja-JP" sz="1600" dirty="0">
                <a:solidFill>
                  <a:srgbClr val="0070C0"/>
                </a:solidFill>
                <a:latin typeface="Calibri" panose="020F0502020204030204" pitchFamily="34" charset="0"/>
                <a:cs typeface="Calibri" panose="020F0502020204030204" pitchFamily="34" charset="0"/>
              </a:rPr>
              <a:t>ENVIRONMENT setting (</a:t>
            </a:r>
            <a:r>
              <a:rPr kumimoji="1" lang="en-US" altLang="ja-JP" sz="1600" dirty="0">
                <a:solidFill>
                  <a:srgbClr val="0070C0"/>
                </a:solidFill>
                <a:highlight>
                  <a:srgbClr val="FFFF00"/>
                </a:highlight>
                <a:latin typeface="Calibri" panose="020F0502020204030204" pitchFamily="34" charset="0"/>
                <a:cs typeface="Calibri" panose="020F0502020204030204" pitchFamily="34" charset="0"/>
              </a:rPr>
              <a:t>bash</a:t>
            </a:r>
            <a:r>
              <a:rPr kumimoji="1" lang="en-US" altLang="ja-JP" sz="1600" dirty="0">
                <a:solidFill>
                  <a:srgbClr val="0070C0"/>
                </a:solidFill>
                <a:latin typeface="Calibri" panose="020F0502020204030204" pitchFamily="34" charset="0"/>
                <a:cs typeface="Calibri" panose="020F0502020204030204" pitchFamily="34" charset="0"/>
              </a:rPr>
              <a:t>)</a:t>
            </a:r>
            <a:endParaRPr kumimoji="1" lang="ja-JP" altLang="en-US" sz="1600" dirty="0" err="1">
              <a:solidFill>
                <a:srgbClr val="0070C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5AAD713-4C78-447F-9DD9-8CB3EC62D9AF}"/>
              </a:ext>
            </a:extLst>
          </p:cNvPr>
          <p:cNvSpPr txBox="1"/>
          <p:nvPr/>
        </p:nvSpPr>
        <p:spPr>
          <a:xfrm>
            <a:off x="5888382" y="2014330"/>
            <a:ext cx="2721113"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a:solidFill>
                  <a:srgbClr val="FF0000"/>
                </a:solidFill>
                <a:latin typeface="Calibri" panose="020F0502020204030204" pitchFamily="34" charset="0"/>
                <a:cs typeface="Calibri" panose="020F0502020204030204" pitchFamily="34" charset="0"/>
              </a:rPr>
              <a:t>Python-device-01  (X.509)</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FE0DF7-28EE-4B70-86B2-6943FBD0A5E3}"/>
              </a:ext>
            </a:extLst>
          </p:cNvPr>
          <p:cNvSpPr txBox="1"/>
          <p:nvPr/>
        </p:nvSpPr>
        <p:spPr>
          <a:xfrm>
            <a:off x="5952434" y="2406125"/>
            <a:ext cx="2721113" cy="246221"/>
          </a:xfrm>
          <a:prstGeom prst="rect">
            <a:avLst/>
          </a:prstGeom>
          <a:noFill/>
        </p:spPr>
        <p:txBody>
          <a:bodyPr wrap="square" lIns="0" tIns="0" rIns="0" bIns="0" rtlCol="0">
            <a:spAutoFit/>
          </a:bodyPr>
          <a:lstStyle/>
          <a:p>
            <a:pPr algn="l"/>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r>
              <a:rPr kumimoji="1" lang="en-US" altLang="ja-JP" sz="1600" dirty="0">
                <a:solidFill>
                  <a:srgbClr val="FF0000"/>
                </a:solidFill>
                <a:latin typeface="Calibri" panose="020F0502020204030204" pitchFamily="34" charset="0"/>
                <a:cs typeface="Calibri" panose="020F0502020204030204" pitchFamily="34" charset="0"/>
              </a:rPr>
              <a:t>Not used it for X.509</a:t>
            </a:r>
            <a:endParaRPr kumimoji="1" lang="ja-JP" altLang="en-US" sz="1600" dirty="0" err="1">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944352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C3CC1-5833-4C7F-BEA4-F73FD822B092}"/>
              </a:ext>
            </a:extLst>
          </p:cNvPr>
          <p:cNvSpPr>
            <a:spLocks noGrp="1"/>
          </p:cNvSpPr>
          <p:nvPr>
            <p:ph type="title"/>
          </p:nvPr>
        </p:nvSpPr>
        <p:spPr/>
        <p:txBody>
          <a:bodyPr/>
          <a:lstStyle/>
          <a:p>
            <a:r>
              <a:rPr lang="en-US" altLang="ja-JP" dirty="0"/>
              <a:t>IoT Central Device Registration using X.509</a:t>
            </a:r>
            <a:endParaRPr lang="ja-JP" altLang="en-US" dirty="0"/>
          </a:p>
        </p:txBody>
      </p:sp>
      <p:sp>
        <p:nvSpPr>
          <p:cNvPr id="4" name="Text Placeholder 3">
            <a:extLst>
              <a:ext uri="{FF2B5EF4-FFF2-40B4-BE49-F238E27FC236}">
                <a16:creationId xmlns:a16="http://schemas.microsoft.com/office/drawing/2014/main" id="{29EA9562-868B-44FD-A6D1-C9C1052F8420}"/>
              </a:ext>
            </a:extLst>
          </p:cNvPr>
          <p:cNvSpPr>
            <a:spLocks noGrp="1"/>
          </p:cNvSpPr>
          <p:nvPr>
            <p:ph type="body" sz="quarter" idx="12"/>
          </p:nvPr>
        </p:nvSpPr>
        <p:spPr/>
        <p:txBody>
          <a:bodyPr/>
          <a:lstStyle/>
          <a:p>
            <a:endParaRPr lang="ja-JP" altLang="en-US"/>
          </a:p>
        </p:txBody>
      </p:sp>
    </p:spTree>
    <p:extLst>
      <p:ext uri="{BB962C8B-B14F-4D97-AF65-F5344CB8AC3E}">
        <p14:creationId xmlns:p14="http://schemas.microsoft.com/office/powerpoint/2010/main" val="26222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B7D50-AA34-4F18-B459-EFEF0774D216}"/>
              </a:ext>
            </a:extLst>
          </p:cNvPr>
          <p:cNvSpPr>
            <a:spLocks noGrp="1"/>
          </p:cNvSpPr>
          <p:nvPr>
            <p:ph type="title"/>
          </p:nvPr>
        </p:nvSpPr>
        <p:spPr/>
        <p:txBody>
          <a:bodyPr/>
          <a:lstStyle/>
          <a:p>
            <a:r>
              <a:rPr kumimoji="1" lang="en-US" altLang="ja-JP" dirty="0"/>
              <a:t>Connect devices with X.509 certificates -- </a:t>
            </a:r>
            <a:r>
              <a:rPr kumimoji="1" lang="en-US" altLang="ja-JP" dirty="0">
                <a:solidFill>
                  <a:schemeClr val="accent4"/>
                </a:solidFill>
              </a:rPr>
              <a:t>Python</a:t>
            </a:r>
            <a:endParaRPr kumimoji="1" lang="ja-JP" altLang="en-US" dirty="0">
              <a:solidFill>
                <a:schemeClr val="accent4"/>
              </a:solidFill>
            </a:endParaRPr>
          </a:p>
        </p:txBody>
      </p:sp>
      <p:sp>
        <p:nvSpPr>
          <p:cNvPr id="3" name="TextBox 2">
            <a:extLst>
              <a:ext uri="{FF2B5EF4-FFF2-40B4-BE49-F238E27FC236}">
                <a16:creationId xmlns:a16="http://schemas.microsoft.com/office/drawing/2014/main" id="{75ADFD6E-60AF-45DC-9478-8E4ECC429A17}"/>
              </a:ext>
            </a:extLst>
          </p:cNvPr>
          <p:cNvSpPr txBox="1"/>
          <p:nvPr/>
        </p:nvSpPr>
        <p:spPr>
          <a:xfrm>
            <a:off x="585217" y="1011198"/>
            <a:ext cx="10979122"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https://docs.microsoft.com/en-us/azure/iot-central/core/how-to-connect-devices-x509?pivots=programming-language-</a:t>
            </a:r>
            <a:r>
              <a:rPr kumimoji="1" lang="en-US" altLang="ja-JP" sz="14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Calibri" panose="020F0502020204030204" pitchFamily="34" charset="0"/>
              </a:rPr>
              <a:t>python</a:t>
            </a:r>
            <a:endParaRPr kumimoji="1" lang="ja-JP" altLang="en-US" sz="14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Calibri" panose="020F0502020204030204" pitchFamily="34" charset="0"/>
            </a:endParaRPr>
          </a:p>
        </p:txBody>
      </p:sp>
      <p:sp>
        <p:nvSpPr>
          <p:cNvPr id="4" name="TextBox 3">
            <a:extLst>
              <a:ext uri="{FF2B5EF4-FFF2-40B4-BE49-F238E27FC236}">
                <a16:creationId xmlns:a16="http://schemas.microsoft.com/office/drawing/2014/main" id="{4274829C-53D6-4B82-B224-2E9DE78176AF}"/>
              </a:ext>
            </a:extLst>
          </p:cNvPr>
          <p:cNvSpPr txBox="1"/>
          <p:nvPr/>
        </p:nvSpPr>
        <p:spPr>
          <a:xfrm>
            <a:off x="594226" y="1356350"/>
            <a:ext cx="1257096"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rPr>
              <a:t>Prerequisites</a:t>
            </a:r>
            <a:endParaRPr kumimoji="1" lang="ja-JP" altLang="en-US"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411A7ABC-7BCF-41C8-BFF3-A370F951621F}"/>
              </a:ext>
            </a:extLst>
          </p:cNvPr>
          <p:cNvSpPr txBox="1"/>
          <p:nvPr/>
        </p:nvSpPr>
        <p:spPr>
          <a:xfrm>
            <a:off x="806295" y="1608397"/>
            <a:ext cx="2450412"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Node.js  </a:t>
            </a: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version 6</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or later</a:t>
            </a:r>
            <a:endParaRPr kumimoji="1" lang="ja-JP"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DF067E6-9FF4-4A7B-9A39-9F22B5D1A58F}"/>
              </a:ext>
            </a:extLst>
          </p:cNvPr>
          <p:cNvSpPr txBox="1"/>
          <p:nvPr/>
        </p:nvSpPr>
        <p:spPr>
          <a:xfrm>
            <a:off x="770259" y="1860444"/>
            <a:ext cx="2324287"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Azure IoT SDK for </a:t>
            </a:r>
            <a:r>
              <a:rPr kumimoji="1" lang="en-US" altLang="ja-JP" sz="16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Calibri" panose="020F0502020204030204" pitchFamily="34" charset="0"/>
              </a:rPr>
              <a:t>Node.js</a:t>
            </a:r>
            <a:endParaRPr kumimoji="1" lang="ja-JP" altLang="en-US" sz="16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F4C62EBF-0B75-44EB-A6DA-94B8F7975A8C}"/>
              </a:ext>
            </a:extLst>
          </p:cNvPr>
          <p:cNvSpPr txBox="1"/>
          <p:nvPr/>
        </p:nvSpPr>
        <p:spPr>
          <a:xfrm>
            <a:off x="3162114" y="1887370"/>
            <a:ext cx="5486398" cy="223582"/>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 Needed for generating </a:t>
            </a:r>
            <a:r>
              <a:rPr kumimoji="1" lang="en-US" altLang="ja-JP" sz="1600" b="0" i="0" u="none" strike="noStrike" kern="1200" cap="none" spc="0" normalizeH="0" baseline="0" noProof="0" dirty="0">
                <a:ln>
                  <a:noFill/>
                </a:ln>
                <a:solidFill>
                  <a:srgbClr val="FF0000"/>
                </a:solidFill>
                <a:effectLst/>
                <a:highlight>
                  <a:srgbClr val="FFFF00"/>
                </a:highlight>
                <a:uLnTx/>
                <a:uFillTx/>
                <a:latin typeface="Calibri" panose="020F0502020204030204" pitchFamily="34" charset="0"/>
                <a:ea typeface="+mn-ea"/>
                <a:cs typeface="Calibri" panose="020F0502020204030204" pitchFamily="34" charset="0"/>
                <a:sym typeface="Wingdings" panose="05000000000000000000" pitchFamily="2" charset="2"/>
              </a:rPr>
              <a:t>X.509 </a:t>
            </a: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certificates  </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(download) </a:t>
            </a:r>
            <a:endParaRPr kumimoji="1" lang="ja-JP"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68F4A565-1EF6-420C-ACCD-124B4678498A}"/>
              </a:ext>
            </a:extLst>
          </p:cNvPr>
          <p:cNvSpPr txBox="1"/>
          <p:nvPr/>
        </p:nvSpPr>
        <p:spPr>
          <a:xfrm>
            <a:off x="3405352" y="2110952"/>
            <a:ext cx="4752177"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https://github.com/Azure/azure-iot-sdk-node/archive/master.zip</a:t>
            </a:r>
            <a:endParaRPr kumimoji="1" lang="ja-JP"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TextBox 8">
            <a:extLst>
              <a:ext uri="{FF2B5EF4-FFF2-40B4-BE49-F238E27FC236}">
                <a16:creationId xmlns:a16="http://schemas.microsoft.com/office/drawing/2014/main" id="{9A72950B-5C8C-4CDE-96B5-EC3C3CD6B719}"/>
              </a:ext>
            </a:extLst>
          </p:cNvPr>
          <p:cNvSpPr txBox="1"/>
          <p:nvPr/>
        </p:nvSpPr>
        <p:spPr>
          <a:xfrm>
            <a:off x="3198147" y="1624775"/>
            <a:ext cx="3243193"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 https://nodejs.org</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DC24B7BD-4742-47E8-BF27-81A672BAE21D}"/>
              </a:ext>
            </a:extLst>
          </p:cNvPr>
          <p:cNvPicPr>
            <a:picLocks noChangeAspect="1"/>
          </p:cNvPicPr>
          <p:nvPr/>
        </p:nvPicPr>
        <p:blipFill>
          <a:blip r:embed="rId2"/>
          <a:stretch>
            <a:fillRect/>
          </a:stretch>
        </p:blipFill>
        <p:spPr>
          <a:xfrm>
            <a:off x="627660" y="2546293"/>
            <a:ext cx="4337539" cy="3758323"/>
          </a:xfrm>
          <a:prstGeom prst="rect">
            <a:avLst/>
          </a:prstGeom>
        </p:spPr>
      </p:pic>
      <p:sp>
        <p:nvSpPr>
          <p:cNvPr id="12" name="TextBox 11">
            <a:extLst>
              <a:ext uri="{FF2B5EF4-FFF2-40B4-BE49-F238E27FC236}">
                <a16:creationId xmlns:a16="http://schemas.microsoft.com/office/drawing/2014/main" id="{0D16B25F-98E3-4EBF-94D9-4B5B8B610F8D}"/>
              </a:ext>
            </a:extLst>
          </p:cNvPr>
          <p:cNvSpPr txBox="1"/>
          <p:nvPr/>
        </p:nvSpPr>
        <p:spPr>
          <a:xfrm>
            <a:off x="517649" y="2331448"/>
            <a:ext cx="3765706"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rPr>
              <a:t>IoT Central </a:t>
            </a:r>
            <a:r>
              <a:rPr kumimoji="1" lang="en-US" altLang="ja-JP"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sym typeface="Wingdings" panose="05000000000000000000" pitchFamily="2" charset="2"/>
              </a:rPr>
              <a:t> Create Enrollment Group </a:t>
            </a:r>
            <a:endParaRPr kumimoji="1" lang="ja-JP" altLang="en-US"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id="{19D50800-9B9A-4A8B-81D1-AE6525CEC2DA}"/>
              </a:ext>
            </a:extLst>
          </p:cNvPr>
          <p:cNvPicPr>
            <a:picLocks noChangeAspect="1"/>
          </p:cNvPicPr>
          <p:nvPr/>
        </p:nvPicPr>
        <p:blipFill>
          <a:blip r:embed="rId3"/>
          <a:stretch>
            <a:fillRect/>
          </a:stretch>
        </p:blipFill>
        <p:spPr>
          <a:xfrm>
            <a:off x="3941380" y="3145366"/>
            <a:ext cx="4810734" cy="3560487"/>
          </a:xfrm>
          <a:prstGeom prst="rect">
            <a:avLst/>
          </a:prstGeom>
        </p:spPr>
      </p:pic>
      <p:sp>
        <p:nvSpPr>
          <p:cNvPr id="17" name="Rectangle 16">
            <a:extLst>
              <a:ext uri="{FF2B5EF4-FFF2-40B4-BE49-F238E27FC236}">
                <a16:creationId xmlns:a16="http://schemas.microsoft.com/office/drawing/2014/main" id="{F37835D9-ED36-43A6-B047-53694850242E}"/>
              </a:ext>
            </a:extLst>
          </p:cNvPr>
          <p:cNvSpPr/>
          <p:nvPr/>
        </p:nvSpPr>
        <p:spPr bwMode="auto">
          <a:xfrm>
            <a:off x="627660" y="5734144"/>
            <a:ext cx="1156096" cy="25224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7CD34E1-9025-4BC7-AA6D-05F8F93F05FD}"/>
              </a:ext>
            </a:extLst>
          </p:cNvPr>
          <p:cNvSpPr/>
          <p:nvPr/>
        </p:nvSpPr>
        <p:spPr bwMode="auto">
          <a:xfrm>
            <a:off x="1995464" y="4572000"/>
            <a:ext cx="1049533" cy="28377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F7EC44A8-179C-4C7F-8E3A-38E71351DB32}"/>
              </a:ext>
            </a:extLst>
          </p:cNvPr>
          <p:cNvSpPr/>
          <p:nvPr/>
        </p:nvSpPr>
        <p:spPr bwMode="auto">
          <a:xfrm>
            <a:off x="4099034" y="2882837"/>
            <a:ext cx="513506" cy="26252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47DB77FB-8058-4334-9773-D2F992A44785}"/>
              </a:ext>
            </a:extLst>
          </p:cNvPr>
          <p:cNvCxnSpPr/>
          <p:nvPr/>
        </p:nvCxnSpPr>
        <p:spPr>
          <a:xfrm flipV="1">
            <a:off x="1486463" y="4756682"/>
            <a:ext cx="463957" cy="977462"/>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213B110-0F12-4D88-9431-954D39954015}"/>
              </a:ext>
            </a:extLst>
          </p:cNvPr>
          <p:cNvCxnSpPr/>
          <p:nvPr/>
        </p:nvCxnSpPr>
        <p:spPr>
          <a:xfrm flipV="1">
            <a:off x="2400502" y="2950404"/>
            <a:ext cx="1648984" cy="162159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327B1F-34CE-4D39-8B45-BF71C86C48E4}"/>
              </a:ext>
            </a:extLst>
          </p:cNvPr>
          <p:cNvSpPr/>
          <p:nvPr/>
        </p:nvSpPr>
        <p:spPr bwMode="auto">
          <a:xfrm>
            <a:off x="4283355" y="4189123"/>
            <a:ext cx="1307009" cy="27649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B4BC45D-F847-45CE-83DE-D718EEEBB9AC}"/>
              </a:ext>
            </a:extLst>
          </p:cNvPr>
          <p:cNvSpPr/>
          <p:nvPr/>
        </p:nvSpPr>
        <p:spPr bwMode="auto">
          <a:xfrm>
            <a:off x="4229663" y="5238656"/>
            <a:ext cx="1099082" cy="22071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AA5BD677-5100-4678-AE80-665C9E2EF687}"/>
              </a:ext>
            </a:extLst>
          </p:cNvPr>
          <p:cNvSpPr/>
          <p:nvPr/>
        </p:nvSpPr>
        <p:spPr bwMode="auto">
          <a:xfrm>
            <a:off x="4283355" y="6207109"/>
            <a:ext cx="1013859" cy="22071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1928D90B-AE59-4946-9FC2-0C48D52740A8}"/>
              </a:ext>
            </a:extLst>
          </p:cNvPr>
          <p:cNvSpPr/>
          <p:nvPr/>
        </p:nvSpPr>
        <p:spPr bwMode="auto">
          <a:xfrm>
            <a:off x="4113495" y="3135086"/>
            <a:ext cx="161212" cy="1090073"/>
          </a:xfrm>
          <a:custGeom>
            <a:avLst/>
            <a:gdLst>
              <a:gd name="connsiteX0" fmla="*/ 35088 w 161212"/>
              <a:gd name="connsiteY0" fmla="*/ 0 h 1090073"/>
              <a:gd name="connsiteX1" fmla="*/ 8062 w 161212"/>
              <a:gd name="connsiteY1" fmla="*/ 905391 h 1090073"/>
              <a:gd name="connsiteX2" fmla="*/ 161212 w 161212"/>
              <a:gd name="connsiteY2" fmla="*/ 1090073 h 1090073"/>
            </a:gdLst>
            <a:ahLst/>
            <a:cxnLst>
              <a:cxn ang="0">
                <a:pos x="connsiteX0" y="connsiteY0"/>
              </a:cxn>
              <a:cxn ang="0">
                <a:pos x="connsiteX1" y="connsiteY1"/>
              </a:cxn>
              <a:cxn ang="0">
                <a:pos x="connsiteX2" y="connsiteY2"/>
              </a:cxn>
            </a:cxnLst>
            <a:rect l="l" t="t" r="r" b="b"/>
            <a:pathLst>
              <a:path w="161212" h="1090073">
                <a:moveTo>
                  <a:pt x="35088" y="0"/>
                </a:moveTo>
                <a:cubicBezTo>
                  <a:pt x="11064" y="361856"/>
                  <a:pt x="-12959" y="723712"/>
                  <a:pt x="8062" y="905391"/>
                </a:cubicBezTo>
                <a:cubicBezTo>
                  <a:pt x="29083" y="1087070"/>
                  <a:pt x="95147" y="1088571"/>
                  <a:pt x="161212" y="1090073"/>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EDC46F7F-8D1D-4388-82E8-9C586547DF19}"/>
              </a:ext>
            </a:extLst>
          </p:cNvPr>
          <p:cNvSpPr/>
          <p:nvPr/>
        </p:nvSpPr>
        <p:spPr bwMode="auto">
          <a:xfrm>
            <a:off x="3972361" y="4373805"/>
            <a:ext cx="293338" cy="936922"/>
          </a:xfrm>
          <a:custGeom>
            <a:avLst/>
            <a:gdLst>
              <a:gd name="connsiteX0" fmla="*/ 293338 w 293338"/>
              <a:gd name="connsiteY0" fmla="*/ 0 h 936922"/>
              <a:gd name="connsiteX1" fmla="*/ 549 w 293338"/>
              <a:gd name="connsiteY1" fmla="*/ 626116 h 936922"/>
              <a:gd name="connsiteX2" fmla="*/ 234780 w 293338"/>
              <a:gd name="connsiteY2" fmla="*/ 936922 h 936922"/>
            </a:gdLst>
            <a:ahLst/>
            <a:cxnLst>
              <a:cxn ang="0">
                <a:pos x="connsiteX0" y="connsiteY0"/>
              </a:cxn>
              <a:cxn ang="0">
                <a:pos x="connsiteX1" y="connsiteY1"/>
              </a:cxn>
              <a:cxn ang="0">
                <a:pos x="connsiteX2" y="connsiteY2"/>
              </a:cxn>
            </a:cxnLst>
            <a:rect l="l" t="t" r="r" b="b"/>
            <a:pathLst>
              <a:path w="293338" h="936922">
                <a:moveTo>
                  <a:pt x="293338" y="0"/>
                </a:moveTo>
                <a:cubicBezTo>
                  <a:pt x="151823" y="234981"/>
                  <a:pt x="10309" y="469962"/>
                  <a:pt x="549" y="626116"/>
                </a:cubicBezTo>
                <a:cubicBezTo>
                  <a:pt x="-9211" y="782270"/>
                  <a:pt x="112784" y="859596"/>
                  <a:pt x="234780" y="936922"/>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CA268995-2C14-4D17-9568-23E8706A1A6D}"/>
              </a:ext>
            </a:extLst>
          </p:cNvPr>
          <p:cNvSpPr/>
          <p:nvPr/>
        </p:nvSpPr>
        <p:spPr bwMode="auto">
          <a:xfrm>
            <a:off x="4089314" y="5400816"/>
            <a:ext cx="171880" cy="855842"/>
          </a:xfrm>
          <a:custGeom>
            <a:avLst/>
            <a:gdLst>
              <a:gd name="connsiteX0" fmla="*/ 122331 w 171880"/>
              <a:gd name="connsiteY0" fmla="*/ 0 h 855842"/>
              <a:gd name="connsiteX1" fmla="*/ 712 w 171880"/>
              <a:gd name="connsiteY1" fmla="*/ 527018 h 855842"/>
              <a:gd name="connsiteX2" fmla="*/ 171880 w 171880"/>
              <a:gd name="connsiteY2" fmla="*/ 855842 h 855842"/>
            </a:gdLst>
            <a:ahLst/>
            <a:cxnLst>
              <a:cxn ang="0">
                <a:pos x="connsiteX0" y="connsiteY0"/>
              </a:cxn>
              <a:cxn ang="0">
                <a:pos x="connsiteX1" y="connsiteY1"/>
              </a:cxn>
              <a:cxn ang="0">
                <a:pos x="connsiteX2" y="connsiteY2"/>
              </a:cxn>
            </a:cxnLst>
            <a:rect l="l" t="t" r="r" b="b"/>
            <a:pathLst>
              <a:path w="171880" h="855842">
                <a:moveTo>
                  <a:pt x="122331" y="0"/>
                </a:moveTo>
                <a:cubicBezTo>
                  <a:pt x="57392" y="192189"/>
                  <a:pt x="-7546" y="384378"/>
                  <a:pt x="712" y="527018"/>
                </a:cubicBezTo>
                <a:cubicBezTo>
                  <a:pt x="8970" y="669658"/>
                  <a:pt x="90425" y="762750"/>
                  <a:pt x="171880" y="855842"/>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81EED3F4-D405-46F5-9DB8-9818E23C6BFB}"/>
              </a:ext>
            </a:extLst>
          </p:cNvPr>
          <p:cNvPicPr>
            <a:picLocks noChangeAspect="1"/>
          </p:cNvPicPr>
          <p:nvPr/>
        </p:nvPicPr>
        <p:blipFill>
          <a:blip r:embed="rId4"/>
          <a:stretch>
            <a:fillRect/>
          </a:stretch>
        </p:blipFill>
        <p:spPr>
          <a:xfrm>
            <a:off x="8436573" y="1705236"/>
            <a:ext cx="3322238" cy="1177601"/>
          </a:xfrm>
          <a:prstGeom prst="rect">
            <a:avLst/>
          </a:prstGeom>
          <a:ln>
            <a:solidFill>
              <a:srgbClr val="0070C0"/>
            </a:solidFill>
          </a:ln>
        </p:spPr>
      </p:pic>
      <p:sp>
        <p:nvSpPr>
          <p:cNvPr id="32" name="Rectangle 31">
            <a:extLst>
              <a:ext uri="{FF2B5EF4-FFF2-40B4-BE49-F238E27FC236}">
                <a16:creationId xmlns:a16="http://schemas.microsoft.com/office/drawing/2014/main" id="{00CDAC27-85D2-4ECF-9D43-0D427C0857D2}"/>
              </a:ext>
            </a:extLst>
          </p:cNvPr>
          <p:cNvSpPr/>
          <p:nvPr/>
        </p:nvSpPr>
        <p:spPr bwMode="auto">
          <a:xfrm>
            <a:off x="8563709" y="1705236"/>
            <a:ext cx="581072" cy="30296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0A06BB11-1EA0-4266-9D7F-76F01952E9F3}"/>
              </a:ext>
            </a:extLst>
          </p:cNvPr>
          <p:cNvSpPr txBox="1"/>
          <p:nvPr/>
        </p:nvSpPr>
        <p:spPr>
          <a:xfrm>
            <a:off x="5572347" y="4262014"/>
            <a:ext cx="1550476" cy="223582"/>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 Type group name</a:t>
            </a:r>
            <a:endParaRPr kumimoji="1" lang="ja-JP" altLang="en-US"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36" name="Freeform: Shape 35">
            <a:extLst>
              <a:ext uri="{FF2B5EF4-FFF2-40B4-BE49-F238E27FC236}">
                <a16:creationId xmlns:a16="http://schemas.microsoft.com/office/drawing/2014/main" id="{764B7FEE-83C6-40A9-85A6-1BCD11F281AF}"/>
              </a:ext>
            </a:extLst>
          </p:cNvPr>
          <p:cNvSpPr/>
          <p:nvPr/>
        </p:nvSpPr>
        <p:spPr bwMode="auto">
          <a:xfrm>
            <a:off x="5306222" y="1903749"/>
            <a:ext cx="3202813" cy="4375432"/>
          </a:xfrm>
          <a:custGeom>
            <a:avLst/>
            <a:gdLst>
              <a:gd name="connsiteX0" fmla="*/ 0 w 3022475"/>
              <a:gd name="connsiteY0" fmla="*/ 3252201 h 3252201"/>
              <a:gd name="connsiteX1" fmla="*/ 2090057 w 3022475"/>
              <a:gd name="connsiteY1" fmla="*/ 1972942 h 3252201"/>
              <a:gd name="connsiteX2" fmla="*/ 2540500 w 3022475"/>
              <a:gd name="connsiteY2" fmla="*/ 486479 h 3252201"/>
              <a:gd name="connsiteX3" fmla="*/ 3022475 w 3022475"/>
              <a:gd name="connsiteY3" fmla="*/ 0 h 3252201"/>
            </a:gdLst>
            <a:ahLst/>
            <a:cxnLst>
              <a:cxn ang="0">
                <a:pos x="connsiteX0" y="connsiteY0"/>
              </a:cxn>
              <a:cxn ang="0">
                <a:pos x="connsiteX1" y="connsiteY1"/>
              </a:cxn>
              <a:cxn ang="0">
                <a:pos x="connsiteX2" y="connsiteY2"/>
              </a:cxn>
              <a:cxn ang="0">
                <a:pos x="connsiteX3" y="connsiteY3"/>
              </a:cxn>
            </a:cxnLst>
            <a:rect l="l" t="t" r="r" b="b"/>
            <a:pathLst>
              <a:path w="3022475" h="3252201">
                <a:moveTo>
                  <a:pt x="0" y="3252201"/>
                </a:moveTo>
                <a:cubicBezTo>
                  <a:pt x="833320" y="2843048"/>
                  <a:pt x="1666640" y="2433896"/>
                  <a:pt x="2090057" y="1972942"/>
                </a:cubicBezTo>
                <a:cubicBezTo>
                  <a:pt x="2513474" y="1511988"/>
                  <a:pt x="2385097" y="815303"/>
                  <a:pt x="2540500" y="486479"/>
                </a:cubicBezTo>
                <a:cubicBezTo>
                  <a:pt x="2695903" y="157655"/>
                  <a:pt x="2859189" y="78827"/>
                  <a:pt x="3022475" y="0"/>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CDBF8C54-50A1-49ED-87A8-EFCC22E72194}"/>
              </a:ext>
            </a:extLst>
          </p:cNvPr>
          <p:cNvPicPr>
            <a:picLocks noChangeAspect="1"/>
          </p:cNvPicPr>
          <p:nvPr/>
        </p:nvPicPr>
        <p:blipFill>
          <a:blip r:embed="rId5"/>
          <a:stretch>
            <a:fillRect/>
          </a:stretch>
        </p:blipFill>
        <p:spPr>
          <a:xfrm>
            <a:off x="8752114" y="3355505"/>
            <a:ext cx="2825556" cy="2961962"/>
          </a:xfrm>
          <a:prstGeom prst="rect">
            <a:avLst/>
          </a:prstGeom>
          <a:ln>
            <a:solidFill>
              <a:schemeClr val="accent1">
                <a:lumMod val="60000"/>
                <a:lumOff val="40000"/>
              </a:schemeClr>
            </a:solidFill>
          </a:ln>
        </p:spPr>
      </p:pic>
      <p:sp>
        <p:nvSpPr>
          <p:cNvPr id="40" name="TextBox 39">
            <a:extLst>
              <a:ext uri="{FF2B5EF4-FFF2-40B4-BE49-F238E27FC236}">
                <a16:creationId xmlns:a16="http://schemas.microsoft.com/office/drawing/2014/main" id="{64063726-3F9B-4425-B597-55F200F73995}"/>
              </a:ext>
            </a:extLst>
          </p:cNvPr>
          <p:cNvSpPr txBox="1"/>
          <p:nvPr/>
        </p:nvSpPr>
        <p:spPr>
          <a:xfrm>
            <a:off x="8768436" y="3032805"/>
            <a:ext cx="2339497" cy="225121"/>
          </a:xfrm>
          <a:prstGeom prst="rect">
            <a:avLst/>
          </a:prstGeom>
          <a:solidFill>
            <a:srgbClr val="CCECFF"/>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Refresh Web Browser</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cxnSp>
        <p:nvCxnSpPr>
          <p:cNvPr id="42" name="Straight Arrow Connector 41">
            <a:extLst>
              <a:ext uri="{FF2B5EF4-FFF2-40B4-BE49-F238E27FC236}">
                <a16:creationId xmlns:a16="http://schemas.microsoft.com/office/drawing/2014/main" id="{2026345C-7439-40FC-8FB2-9C9E5CF50A62}"/>
              </a:ext>
            </a:extLst>
          </p:cNvPr>
          <p:cNvCxnSpPr/>
          <p:nvPr/>
        </p:nvCxnSpPr>
        <p:spPr>
          <a:xfrm>
            <a:off x="8815176" y="2008204"/>
            <a:ext cx="283780" cy="98274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BAA7DE5-09C2-4232-A2CA-9BF67D70AFE0}"/>
              </a:ext>
            </a:extLst>
          </p:cNvPr>
          <p:cNvSpPr/>
          <p:nvPr/>
        </p:nvSpPr>
        <p:spPr bwMode="auto">
          <a:xfrm>
            <a:off x="9026885" y="6017923"/>
            <a:ext cx="2427889" cy="26125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EEC8AE5A-D2D4-4BF9-84F0-1A50792B53AD}"/>
              </a:ext>
            </a:extLst>
          </p:cNvPr>
          <p:cNvCxnSpPr/>
          <p:nvPr/>
        </p:nvCxnSpPr>
        <p:spPr>
          <a:xfrm>
            <a:off x="9504355" y="3257926"/>
            <a:ext cx="270266" cy="272846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BBB44E0-1FDA-4E65-A934-148A7402EE9D}"/>
              </a:ext>
            </a:extLst>
          </p:cNvPr>
          <p:cNvSpPr txBox="1"/>
          <p:nvPr/>
        </p:nvSpPr>
        <p:spPr>
          <a:xfrm>
            <a:off x="8995974" y="6279181"/>
            <a:ext cx="1670623" cy="218389"/>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Next 2 Slide later</a:t>
            </a:r>
            <a:endParaRPr kumimoji="1" lang="ja-JP" altLang="en-US"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66354308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0ABC-4627-4A92-9057-999EE863F65C}"/>
              </a:ext>
            </a:extLst>
          </p:cNvPr>
          <p:cNvSpPr>
            <a:spLocks noGrp="1"/>
          </p:cNvSpPr>
          <p:nvPr>
            <p:ph type="title"/>
          </p:nvPr>
        </p:nvSpPr>
        <p:spPr/>
        <p:txBody>
          <a:bodyPr/>
          <a:lstStyle/>
          <a:p>
            <a:r>
              <a:rPr kumimoji="1" lang="en-US" altLang="ja-JP" dirty="0"/>
              <a:t>Connect devices with X.509 certificates -- </a:t>
            </a:r>
            <a:r>
              <a:rPr kumimoji="1" lang="en-US" altLang="ja-JP" dirty="0">
                <a:solidFill>
                  <a:schemeClr val="accent4"/>
                </a:solidFill>
              </a:rPr>
              <a:t>Python</a:t>
            </a:r>
            <a:endParaRPr kumimoji="1" lang="ja-JP" altLang="en-US" dirty="0"/>
          </a:p>
        </p:txBody>
      </p:sp>
      <p:sp>
        <p:nvSpPr>
          <p:cNvPr id="3" name="TextBox 2">
            <a:extLst>
              <a:ext uri="{FF2B5EF4-FFF2-40B4-BE49-F238E27FC236}">
                <a16:creationId xmlns:a16="http://schemas.microsoft.com/office/drawing/2014/main" id="{BE7585EA-EAE5-45A0-A0D2-3C17A2339073}"/>
              </a:ext>
            </a:extLst>
          </p:cNvPr>
          <p:cNvSpPr txBox="1"/>
          <p:nvPr/>
        </p:nvSpPr>
        <p:spPr>
          <a:xfrm>
            <a:off x="588263" y="1144176"/>
            <a:ext cx="5306223"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rPr>
              <a:t>Generate X.509 Certificate (using Node.js )</a:t>
            </a:r>
            <a:endParaRPr kumimoji="1" lang="ja-JP" altLang="en-US"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6D3BB7CF-34F3-48D2-9177-3F4C04FFBCAA}"/>
              </a:ext>
            </a:extLst>
          </p:cNvPr>
          <p:cNvSpPr txBox="1"/>
          <p:nvPr/>
        </p:nvSpPr>
        <p:spPr>
          <a:xfrm>
            <a:off x="833322" y="1592879"/>
            <a:ext cx="4026961"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rPr>
              <a:t>Unzip master.zip  to   C:\temp\x509deviceCert</a:t>
            </a:r>
            <a:endParaRPr kumimoji="1" lang="ja-JP" altLang="en-US" sz="1600" b="0" i="0" u="none" strike="noStrike" kern="1200" cap="none" spc="0" normalizeH="0" baseline="0" noProof="0" dirty="0">
              <a:ln>
                <a:noFill/>
              </a:ln>
              <a:solidFill>
                <a:srgbClr val="0078D4"/>
              </a:solidFill>
              <a:effectLst/>
              <a:highlight>
                <a:srgbClr val="FFFF00"/>
              </a:highligh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8EFB479A-3EFE-400B-8B62-B91CACD3D1A2}"/>
              </a:ext>
            </a:extLst>
          </p:cNvPr>
          <p:cNvSpPr txBox="1"/>
          <p:nvPr/>
        </p:nvSpPr>
        <p:spPr>
          <a:xfrm>
            <a:off x="4914338" y="1580842"/>
            <a:ext cx="1608081" cy="223582"/>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 download from </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9" name="TextBox 8">
            <a:extLst>
              <a:ext uri="{FF2B5EF4-FFF2-40B4-BE49-F238E27FC236}">
                <a16:creationId xmlns:a16="http://schemas.microsoft.com/office/drawing/2014/main" id="{EAEC478D-704A-41F5-BA47-252ADBC7C6B9}"/>
              </a:ext>
            </a:extLst>
          </p:cNvPr>
          <p:cNvSpPr txBox="1"/>
          <p:nvPr/>
        </p:nvSpPr>
        <p:spPr>
          <a:xfrm>
            <a:off x="6576474" y="1592878"/>
            <a:ext cx="4752177"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https://github.com/Azure/azure-iot-sdk-node/archive/master.zip</a:t>
            </a:r>
            <a:endParaRPr kumimoji="1" lang="ja-JP"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 name="TextBox 9">
            <a:extLst>
              <a:ext uri="{FF2B5EF4-FFF2-40B4-BE49-F238E27FC236}">
                <a16:creationId xmlns:a16="http://schemas.microsoft.com/office/drawing/2014/main" id="{836AE40D-4A46-4963-9B4D-ED1D1EEA62F6}"/>
              </a:ext>
            </a:extLst>
          </p:cNvPr>
          <p:cNvSpPr txBox="1"/>
          <p:nvPr/>
        </p:nvSpPr>
        <p:spPr>
          <a:xfrm>
            <a:off x="779269" y="1369297"/>
            <a:ext cx="3666607"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Using </a:t>
            </a:r>
            <a:r>
              <a:rPr kumimoji="1" lang="en-US" altLang="ja-JP" sz="1600" b="0" i="0" u="none" strike="noStrike" kern="1200" cap="none" spc="0" normalizeH="0" baseline="0" noProof="0" dirty="0">
                <a:ln>
                  <a:noFill/>
                </a:ln>
                <a:solidFill>
                  <a:srgbClr val="0070C0"/>
                </a:solidFill>
                <a:effectLst/>
                <a:highlight>
                  <a:srgbClr val="FFFF00"/>
                </a:highlight>
                <a:uLnTx/>
                <a:uFillTx/>
                <a:latin typeface="Calibri" panose="020F0502020204030204" pitchFamily="34" charset="0"/>
                <a:ea typeface="+mn-ea"/>
                <a:cs typeface="Calibri" panose="020F0502020204030204" pitchFamily="34" charset="0"/>
              </a:rPr>
              <a:t>WSL</a:t>
            </a:r>
            <a:r>
              <a:rPr kumimoji="1" lang="en-US" altLang="ja-JP" sz="16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 of laptop {C</a:t>
            </a:r>
            <a:endParaRPr kumimoji="1" lang="ja-JP" altLang="en-US" sz="16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sp>
        <p:nvSpPr>
          <p:cNvPr id="11" name="TextBox 10">
            <a:extLst>
              <a:ext uri="{FF2B5EF4-FFF2-40B4-BE49-F238E27FC236}">
                <a16:creationId xmlns:a16="http://schemas.microsoft.com/office/drawing/2014/main" id="{20DA949E-C20E-4A3D-A03D-473E71F07623}"/>
              </a:ext>
            </a:extLst>
          </p:cNvPr>
          <p:cNvSpPr txBox="1"/>
          <p:nvPr/>
        </p:nvSpPr>
        <p:spPr>
          <a:xfrm>
            <a:off x="779269" y="2148947"/>
            <a:ext cx="3108057" cy="225121"/>
          </a:xfrm>
          <a:prstGeom prst="rect">
            <a:avLst/>
          </a:prstGeom>
          <a:solidFill>
            <a:srgbClr val="F2F2F2"/>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cd  /</a:t>
            </a:r>
            <a:r>
              <a:rPr kumimoji="1" lang="en-US" altLang="ja-JP"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mnt</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/c/temp\x509deviceCert</a:t>
            </a:r>
            <a:endParaRPr kumimoji="1" lang="ja-JP"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TextBox 11">
            <a:extLst>
              <a:ext uri="{FF2B5EF4-FFF2-40B4-BE49-F238E27FC236}">
                <a16:creationId xmlns:a16="http://schemas.microsoft.com/office/drawing/2014/main" id="{BFA72DB7-4CDA-43BE-A92F-BBF35F049B54}"/>
              </a:ext>
            </a:extLst>
          </p:cNvPr>
          <p:cNvSpPr txBox="1"/>
          <p:nvPr/>
        </p:nvSpPr>
        <p:spPr>
          <a:xfrm>
            <a:off x="817991" y="2482732"/>
            <a:ext cx="3923360" cy="404658"/>
          </a:xfrm>
          <a:prstGeom prst="rect">
            <a:avLst/>
          </a:prstGeom>
          <a:solidFill>
            <a:srgbClr val="F2F2F2"/>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cd azure-</a:t>
            </a:r>
            <a:r>
              <a:rPr kumimoji="1" lang="en-US" altLang="ja-JP"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iot</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1" lang="en-US" altLang="ja-JP"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sdk</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-node/provisioning/tools</a:t>
            </a:r>
          </a:p>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npm</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install</a:t>
            </a:r>
            <a:endParaRPr kumimoji="1" lang="ja-JP"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TextBox 12">
            <a:extLst>
              <a:ext uri="{FF2B5EF4-FFF2-40B4-BE49-F238E27FC236}">
                <a16:creationId xmlns:a16="http://schemas.microsoft.com/office/drawing/2014/main" id="{9D5EC40C-A6CE-4306-9AA8-6D01F90185F7}"/>
              </a:ext>
            </a:extLst>
          </p:cNvPr>
          <p:cNvSpPr txBox="1"/>
          <p:nvPr/>
        </p:nvSpPr>
        <p:spPr>
          <a:xfrm>
            <a:off x="831504" y="3265238"/>
            <a:ext cx="3826080" cy="225121"/>
          </a:xfrm>
          <a:prstGeom prst="rect">
            <a:avLst/>
          </a:prstGeom>
          <a:solidFill>
            <a:srgbClr val="F2F2F2"/>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node create_test_cert.js </a:t>
            </a:r>
            <a:r>
              <a:rPr kumimoji="1" lang="en-US" altLang="ja-JP" sz="16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Calibri" panose="020F0502020204030204" pitchFamily="34" charset="0"/>
              </a:rPr>
              <a:t>root</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1" lang="en-US" altLang="ja-JP" sz="16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mytestrootcert</a:t>
            </a:r>
            <a:endPar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14" name="TextBox 13">
            <a:extLst>
              <a:ext uri="{FF2B5EF4-FFF2-40B4-BE49-F238E27FC236}">
                <a16:creationId xmlns:a16="http://schemas.microsoft.com/office/drawing/2014/main" id="{58AE5F41-523B-45AA-8066-9096D855DB85}"/>
              </a:ext>
            </a:extLst>
          </p:cNvPr>
          <p:cNvSpPr txBox="1"/>
          <p:nvPr/>
        </p:nvSpPr>
        <p:spPr>
          <a:xfrm>
            <a:off x="779269" y="3054175"/>
            <a:ext cx="3306254"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rPr>
              <a:t>Create root certificate</a:t>
            </a:r>
            <a:endParaRPr kumimoji="1" lang="ja-JP" altLang="en-US"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ADD7F5D1-3E44-41F1-B387-81363307626D}"/>
              </a:ext>
            </a:extLst>
          </p:cNvPr>
          <p:cNvSpPr txBox="1"/>
          <p:nvPr/>
        </p:nvSpPr>
        <p:spPr>
          <a:xfrm>
            <a:off x="837825" y="3801352"/>
            <a:ext cx="5738649" cy="225121"/>
          </a:xfrm>
          <a:prstGeom prst="rect">
            <a:avLst/>
          </a:prstGeom>
          <a:solidFill>
            <a:srgbClr val="F2F2F2"/>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node create_test_cert.js </a:t>
            </a:r>
            <a:r>
              <a:rPr kumimoji="1" lang="en-US" altLang="ja-JP" sz="16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Calibri" panose="020F0502020204030204" pitchFamily="34" charset="0"/>
              </a:rPr>
              <a:t>device</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1" lang="en-US" altLang="ja-JP" sz="1600" b="0"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sample-device-01</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1" lang="en-US" altLang="ja-JP" sz="16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mytestrootcert</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17" name="TextBox 16">
            <a:extLst>
              <a:ext uri="{FF2B5EF4-FFF2-40B4-BE49-F238E27FC236}">
                <a16:creationId xmlns:a16="http://schemas.microsoft.com/office/drawing/2014/main" id="{54CFD41D-CF03-418E-A720-8B0A94497414}"/>
              </a:ext>
            </a:extLst>
          </p:cNvPr>
          <p:cNvSpPr txBox="1"/>
          <p:nvPr/>
        </p:nvSpPr>
        <p:spPr>
          <a:xfrm>
            <a:off x="707196" y="3577771"/>
            <a:ext cx="2180146"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rPr>
              <a:t>Create Device Certificate</a:t>
            </a:r>
            <a:endParaRPr kumimoji="1" lang="ja-JP" altLang="en-US"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endParaRPr>
          </a:p>
        </p:txBody>
      </p:sp>
      <p:sp>
        <p:nvSpPr>
          <p:cNvPr id="18" name="TextBox 17">
            <a:extLst>
              <a:ext uri="{FF2B5EF4-FFF2-40B4-BE49-F238E27FC236}">
                <a16:creationId xmlns:a16="http://schemas.microsoft.com/office/drawing/2014/main" id="{0FA84795-0A30-49C2-9C68-D86659895BC9}"/>
              </a:ext>
            </a:extLst>
          </p:cNvPr>
          <p:cNvSpPr txBox="1"/>
          <p:nvPr/>
        </p:nvSpPr>
        <p:spPr>
          <a:xfrm>
            <a:off x="817991" y="1858007"/>
            <a:ext cx="1794581"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Open WSL terminal</a:t>
            </a:r>
            <a:endParaRPr kumimoji="1" lang="ja-JP" altLang="en-US" sz="16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sp>
        <p:nvSpPr>
          <p:cNvPr id="19" name="TextBox 18">
            <a:extLst>
              <a:ext uri="{FF2B5EF4-FFF2-40B4-BE49-F238E27FC236}">
                <a16:creationId xmlns:a16="http://schemas.microsoft.com/office/drawing/2014/main" id="{CF3BBD7A-889B-4F00-BC4C-E265DA920FC7}"/>
              </a:ext>
            </a:extLst>
          </p:cNvPr>
          <p:cNvSpPr txBox="1"/>
          <p:nvPr/>
        </p:nvSpPr>
        <p:spPr>
          <a:xfrm>
            <a:off x="4445876" y="2716305"/>
            <a:ext cx="2526988"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 /</a:t>
            </a:r>
            <a:r>
              <a:rPr kumimoji="1" lang="en-US" altLang="ja-JP" sz="16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usr</a:t>
            </a: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/bin/</a:t>
            </a:r>
            <a:r>
              <a:rPr kumimoji="1" lang="en-US" altLang="ja-JP" sz="16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npm</a:t>
            </a: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  install</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graphicFrame>
        <p:nvGraphicFramePr>
          <p:cNvPr id="20" name="Table 20">
            <a:extLst>
              <a:ext uri="{FF2B5EF4-FFF2-40B4-BE49-F238E27FC236}">
                <a16:creationId xmlns:a16="http://schemas.microsoft.com/office/drawing/2014/main" id="{D08ABADC-618A-4E7A-AAA6-00B5A136BBD2}"/>
              </a:ext>
            </a:extLst>
          </p:cNvPr>
          <p:cNvGraphicFramePr>
            <a:graphicFrameLocks noGrp="1"/>
          </p:cNvGraphicFramePr>
          <p:nvPr/>
        </p:nvGraphicFramePr>
        <p:xfrm>
          <a:off x="2846802" y="4210358"/>
          <a:ext cx="7012902" cy="2133600"/>
        </p:xfrm>
        <a:graphic>
          <a:graphicData uri="http://schemas.openxmlformats.org/drawingml/2006/table">
            <a:tbl>
              <a:tblPr firstRow="1" bandRow="1">
                <a:tableStyleId>{5C22544A-7EE6-4342-B048-85BDC9FD1C3A}</a:tableStyleId>
              </a:tblPr>
              <a:tblGrid>
                <a:gridCol w="2580539">
                  <a:extLst>
                    <a:ext uri="{9D8B030D-6E8A-4147-A177-3AD203B41FA5}">
                      <a16:colId xmlns:a16="http://schemas.microsoft.com/office/drawing/2014/main" val="92823929"/>
                    </a:ext>
                  </a:extLst>
                </a:gridCol>
                <a:gridCol w="4432363">
                  <a:extLst>
                    <a:ext uri="{9D8B030D-6E8A-4147-A177-3AD203B41FA5}">
                      <a16:colId xmlns:a16="http://schemas.microsoft.com/office/drawing/2014/main" val="1283921788"/>
                    </a:ext>
                  </a:extLst>
                </a:gridCol>
              </a:tblGrid>
              <a:tr h="188038">
                <a:tc>
                  <a:txBody>
                    <a:bodyPr/>
                    <a:lstStyle/>
                    <a:p>
                      <a:pPr algn="l" fontAlgn="t"/>
                      <a:r>
                        <a:rPr lang="en-US" sz="1400" dirty="0">
                          <a:effectLst/>
                          <a:latin typeface="Calibri" panose="020F0502020204030204" pitchFamily="34" charset="0"/>
                          <a:cs typeface="Calibri" panose="020F0502020204030204" pitchFamily="34" charset="0"/>
                        </a:rPr>
                        <a:t>Filename created</a:t>
                      </a:r>
                    </a:p>
                  </a:txBody>
                  <a:tcPr/>
                </a:tc>
                <a:tc>
                  <a:txBody>
                    <a:bodyPr/>
                    <a:lstStyle/>
                    <a:p>
                      <a:pPr algn="l" fontAlgn="t"/>
                      <a:r>
                        <a:rPr lang="en-US" sz="1400" dirty="0">
                          <a:effectLst/>
                          <a:latin typeface="Calibri" panose="020F0502020204030204" pitchFamily="34" charset="0"/>
                          <a:cs typeface="Calibri" panose="020F0502020204030204" pitchFamily="34" charset="0"/>
                        </a:rPr>
                        <a:t>contents</a:t>
                      </a:r>
                    </a:p>
                  </a:txBody>
                  <a:tcPr/>
                </a:tc>
                <a:extLst>
                  <a:ext uri="{0D108BD9-81ED-4DB2-BD59-A6C34878D82A}">
                    <a16:rowId xmlns:a16="http://schemas.microsoft.com/office/drawing/2014/main" val="1920388057"/>
                  </a:ext>
                </a:extLst>
              </a:tr>
              <a:tr h="188038">
                <a:tc>
                  <a:txBody>
                    <a:bodyPr/>
                    <a:lstStyle/>
                    <a:p>
                      <a:pPr algn="l" fontAlgn="t"/>
                      <a:r>
                        <a:rPr lang="en-US" sz="1400" dirty="0" err="1">
                          <a:effectLst/>
                          <a:highlight>
                            <a:srgbClr val="00FFFF"/>
                          </a:highlight>
                          <a:latin typeface="Calibri" panose="020F0502020204030204" pitchFamily="34" charset="0"/>
                          <a:cs typeface="Calibri" panose="020F0502020204030204" pitchFamily="34" charset="0"/>
                        </a:rPr>
                        <a:t>mytestrootcert_cert.pem</a:t>
                      </a:r>
                      <a:endParaRPr lang="en-US" sz="1400" dirty="0">
                        <a:effectLst/>
                        <a:highlight>
                          <a:srgbClr val="00FFFF"/>
                        </a:highlight>
                        <a:latin typeface="Calibri" panose="020F0502020204030204" pitchFamily="34" charset="0"/>
                        <a:cs typeface="Calibri" panose="020F0502020204030204" pitchFamily="34" charset="0"/>
                      </a:endParaRPr>
                    </a:p>
                  </a:txBody>
                  <a:tcPr/>
                </a:tc>
                <a:tc>
                  <a:txBody>
                    <a:bodyPr/>
                    <a:lstStyle/>
                    <a:p>
                      <a:pPr algn="l" fontAlgn="t"/>
                      <a:r>
                        <a:rPr lang="en-US" sz="1400" dirty="0">
                          <a:effectLst/>
                          <a:latin typeface="Calibri" panose="020F0502020204030204" pitchFamily="34" charset="0"/>
                          <a:cs typeface="Calibri" panose="020F0502020204030204" pitchFamily="34" charset="0"/>
                        </a:rPr>
                        <a:t>The </a:t>
                      </a:r>
                      <a:r>
                        <a:rPr lang="en-US" sz="1400" dirty="0">
                          <a:effectLst/>
                          <a:highlight>
                            <a:srgbClr val="FFFF00"/>
                          </a:highlight>
                          <a:latin typeface="Calibri" panose="020F0502020204030204" pitchFamily="34" charset="0"/>
                          <a:cs typeface="Calibri" panose="020F0502020204030204" pitchFamily="34" charset="0"/>
                        </a:rPr>
                        <a:t>public</a:t>
                      </a:r>
                      <a:r>
                        <a:rPr lang="en-US" sz="1400" dirty="0">
                          <a:effectLst/>
                          <a:latin typeface="Calibri" panose="020F0502020204030204" pitchFamily="34" charset="0"/>
                          <a:cs typeface="Calibri" panose="020F0502020204030204" pitchFamily="34" charset="0"/>
                        </a:rPr>
                        <a:t> portion of the </a:t>
                      </a:r>
                      <a:r>
                        <a:rPr lang="en-US" sz="1400" dirty="0">
                          <a:effectLst/>
                          <a:highlight>
                            <a:srgbClr val="FFFF00"/>
                          </a:highlight>
                          <a:latin typeface="Calibri" panose="020F0502020204030204" pitchFamily="34" charset="0"/>
                          <a:cs typeface="Calibri" panose="020F0502020204030204" pitchFamily="34" charset="0"/>
                        </a:rPr>
                        <a:t>root</a:t>
                      </a:r>
                      <a:r>
                        <a:rPr lang="en-US" sz="1400" dirty="0">
                          <a:effectLst/>
                          <a:latin typeface="Calibri" panose="020F0502020204030204" pitchFamily="34" charset="0"/>
                          <a:cs typeface="Calibri" panose="020F0502020204030204" pitchFamily="34" charset="0"/>
                        </a:rPr>
                        <a:t> X509 certificate</a:t>
                      </a:r>
                    </a:p>
                  </a:txBody>
                  <a:tcPr/>
                </a:tc>
                <a:extLst>
                  <a:ext uri="{0D108BD9-81ED-4DB2-BD59-A6C34878D82A}">
                    <a16:rowId xmlns:a16="http://schemas.microsoft.com/office/drawing/2014/main" val="1835799210"/>
                  </a:ext>
                </a:extLst>
              </a:tr>
              <a:tr h="188038">
                <a:tc>
                  <a:txBody>
                    <a:bodyPr/>
                    <a:lstStyle/>
                    <a:p>
                      <a:pPr algn="l" fontAlgn="t"/>
                      <a:r>
                        <a:rPr lang="en-US" sz="1400" dirty="0" err="1">
                          <a:effectLst/>
                          <a:highlight>
                            <a:srgbClr val="9BF00B"/>
                          </a:highlight>
                          <a:latin typeface="Calibri" panose="020F0502020204030204" pitchFamily="34" charset="0"/>
                          <a:cs typeface="Calibri" panose="020F0502020204030204" pitchFamily="34" charset="0"/>
                        </a:rPr>
                        <a:t>mytestrootcert_key.pem</a:t>
                      </a:r>
                      <a:endParaRPr lang="en-US" sz="1400" dirty="0">
                        <a:effectLst/>
                        <a:highlight>
                          <a:srgbClr val="9BF00B"/>
                        </a:highlight>
                        <a:latin typeface="Calibri" panose="020F0502020204030204" pitchFamily="34" charset="0"/>
                        <a:cs typeface="Calibri" panose="020F0502020204030204" pitchFamily="34" charset="0"/>
                      </a:endParaRPr>
                    </a:p>
                  </a:txBody>
                  <a:tcPr/>
                </a:tc>
                <a:tc>
                  <a:txBody>
                    <a:bodyPr/>
                    <a:lstStyle/>
                    <a:p>
                      <a:pPr algn="l" fontAlgn="t"/>
                      <a:r>
                        <a:rPr lang="en-US" sz="1400" dirty="0">
                          <a:effectLst/>
                          <a:latin typeface="Calibri" panose="020F0502020204030204" pitchFamily="34" charset="0"/>
                          <a:cs typeface="Calibri" panose="020F0502020204030204" pitchFamily="34" charset="0"/>
                        </a:rPr>
                        <a:t>The </a:t>
                      </a:r>
                      <a:r>
                        <a:rPr lang="en-US" sz="1400" dirty="0">
                          <a:effectLst/>
                          <a:highlight>
                            <a:srgbClr val="FFFF00"/>
                          </a:highlight>
                          <a:latin typeface="Calibri" panose="020F0502020204030204" pitchFamily="34" charset="0"/>
                          <a:cs typeface="Calibri" panose="020F0502020204030204" pitchFamily="34" charset="0"/>
                        </a:rPr>
                        <a:t>private key </a:t>
                      </a:r>
                      <a:r>
                        <a:rPr lang="en-US" sz="1400" dirty="0">
                          <a:effectLst/>
                          <a:latin typeface="Calibri" panose="020F0502020204030204" pitchFamily="34" charset="0"/>
                          <a:cs typeface="Calibri" panose="020F0502020204030204" pitchFamily="34" charset="0"/>
                        </a:rPr>
                        <a:t>for the </a:t>
                      </a:r>
                      <a:r>
                        <a:rPr lang="en-US" sz="1400" dirty="0">
                          <a:effectLst/>
                          <a:highlight>
                            <a:srgbClr val="FFFF00"/>
                          </a:highlight>
                          <a:latin typeface="Calibri" panose="020F0502020204030204" pitchFamily="34" charset="0"/>
                          <a:cs typeface="Calibri" panose="020F0502020204030204" pitchFamily="34" charset="0"/>
                        </a:rPr>
                        <a:t>root</a:t>
                      </a:r>
                      <a:r>
                        <a:rPr lang="en-US" sz="1400" dirty="0">
                          <a:effectLst/>
                          <a:latin typeface="Calibri" panose="020F0502020204030204" pitchFamily="34" charset="0"/>
                          <a:cs typeface="Calibri" panose="020F0502020204030204" pitchFamily="34" charset="0"/>
                        </a:rPr>
                        <a:t> X509 certificate</a:t>
                      </a:r>
                    </a:p>
                  </a:txBody>
                  <a:tcPr/>
                </a:tc>
                <a:extLst>
                  <a:ext uri="{0D108BD9-81ED-4DB2-BD59-A6C34878D82A}">
                    <a16:rowId xmlns:a16="http://schemas.microsoft.com/office/drawing/2014/main" val="3833534318"/>
                  </a:ext>
                </a:extLst>
              </a:tr>
              <a:tr h="188038">
                <a:tc>
                  <a:txBody>
                    <a:bodyPr/>
                    <a:lstStyle/>
                    <a:p>
                      <a:pPr algn="l" fontAlgn="t"/>
                      <a:r>
                        <a:rPr lang="en-US" sz="1400">
                          <a:effectLst/>
                          <a:latin typeface="Calibri" panose="020F0502020204030204" pitchFamily="34" charset="0"/>
                          <a:cs typeface="Calibri" panose="020F0502020204030204" pitchFamily="34" charset="0"/>
                        </a:rPr>
                        <a:t>mytestrootcert_fullchain.pem</a:t>
                      </a:r>
                    </a:p>
                  </a:txBody>
                  <a:tcPr/>
                </a:tc>
                <a:tc>
                  <a:txBody>
                    <a:bodyPr/>
                    <a:lstStyle/>
                    <a:p>
                      <a:pPr algn="l" fontAlgn="t"/>
                      <a:r>
                        <a:rPr lang="en-US" sz="1400" dirty="0">
                          <a:effectLst/>
                          <a:latin typeface="Calibri" panose="020F0502020204030204" pitchFamily="34" charset="0"/>
                          <a:cs typeface="Calibri" panose="020F0502020204030204" pitchFamily="34" charset="0"/>
                        </a:rPr>
                        <a:t>The </a:t>
                      </a:r>
                      <a:r>
                        <a:rPr lang="en-US" sz="1400" dirty="0">
                          <a:effectLst/>
                          <a:highlight>
                            <a:srgbClr val="FFFF00"/>
                          </a:highlight>
                          <a:latin typeface="Calibri" panose="020F0502020204030204" pitchFamily="34" charset="0"/>
                          <a:cs typeface="Calibri" panose="020F0502020204030204" pitchFamily="34" charset="0"/>
                        </a:rPr>
                        <a:t>entire keychain </a:t>
                      </a:r>
                      <a:r>
                        <a:rPr lang="en-US" sz="1400" dirty="0">
                          <a:effectLst/>
                          <a:latin typeface="Calibri" panose="020F0502020204030204" pitchFamily="34" charset="0"/>
                          <a:cs typeface="Calibri" panose="020F0502020204030204" pitchFamily="34" charset="0"/>
                        </a:rPr>
                        <a:t>for the </a:t>
                      </a:r>
                      <a:r>
                        <a:rPr lang="en-US" sz="1400" dirty="0">
                          <a:effectLst/>
                          <a:highlight>
                            <a:srgbClr val="FFFF00"/>
                          </a:highlight>
                          <a:latin typeface="Calibri" panose="020F0502020204030204" pitchFamily="34" charset="0"/>
                          <a:cs typeface="Calibri" panose="020F0502020204030204" pitchFamily="34" charset="0"/>
                        </a:rPr>
                        <a:t>root</a:t>
                      </a:r>
                      <a:r>
                        <a:rPr lang="en-US" sz="1400" dirty="0">
                          <a:effectLst/>
                          <a:latin typeface="Calibri" panose="020F0502020204030204" pitchFamily="34" charset="0"/>
                          <a:cs typeface="Calibri" panose="020F0502020204030204" pitchFamily="34" charset="0"/>
                        </a:rPr>
                        <a:t> X509 certificate.</a:t>
                      </a:r>
                    </a:p>
                  </a:txBody>
                  <a:tcPr/>
                </a:tc>
                <a:extLst>
                  <a:ext uri="{0D108BD9-81ED-4DB2-BD59-A6C34878D82A}">
                    <a16:rowId xmlns:a16="http://schemas.microsoft.com/office/drawing/2014/main" val="4261407117"/>
                  </a:ext>
                </a:extLst>
              </a:tr>
              <a:tr h="188038">
                <a:tc>
                  <a:txBody>
                    <a:bodyPr/>
                    <a:lstStyle/>
                    <a:p>
                      <a:pPr algn="l" fontAlgn="t"/>
                      <a:r>
                        <a:rPr lang="en-US" sz="1400">
                          <a:effectLst/>
                          <a:latin typeface="Calibri" panose="020F0502020204030204" pitchFamily="34" charset="0"/>
                          <a:cs typeface="Calibri" panose="020F0502020204030204" pitchFamily="34" charset="0"/>
                        </a:rPr>
                        <a:t>sampleDevice01_cert.pem</a:t>
                      </a:r>
                    </a:p>
                  </a:txBody>
                  <a:tcPr/>
                </a:tc>
                <a:tc>
                  <a:txBody>
                    <a:bodyPr/>
                    <a:lstStyle/>
                    <a:p>
                      <a:pPr algn="l" fontAlgn="t"/>
                      <a:r>
                        <a:rPr lang="en-US" sz="1400" dirty="0">
                          <a:effectLst/>
                          <a:latin typeface="Calibri" panose="020F0502020204030204" pitchFamily="34" charset="0"/>
                          <a:cs typeface="Calibri" panose="020F0502020204030204" pitchFamily="34" charset="0"/>
                        </a:rPr>
                        <a:t>The </a:t>
                      </a:r>
                      <a:r>
                        <a:rPr lang="en-US" sz="1400" dirty="0">
                          <a:effectLst/>
                          <a:highlight>
                            <a:srgbClr val="FFFF00"/>
                          </a:highlight>
                          <a:latin typeface="Calibri" panose="020F0502020204030204" pitchFamily="34" charset="0"/>
                          <a:cs typeface="Calibri" panose="020F0502020204030204" pitchFamily="34" charset="0"/>
                        </a:rPr>
                        <a:t>public</a:t>
                      </a:r>
                      <a:r>
                        <a:rPr lang="en-US" sz="1400" dirty="0">
                          <a:effectLst/>
                          <a:latin typeface="Calibri" panose="020F0502020204030204" pitchFamily="34" charset="0"/>
                          <a:cs typeface="Calibri" panose="020F0502020204030204" pitchFamily="34" charset="0"/>
                        </a:rPr>
                        <a:t> portion of the </a:t>
                      </a:r>
                      <a:r>
                        <a:rPr lang="en-US" sz="1400" dirty="0">
                          <a:effectLst/>
                          <a:highlight>
                            <a:srgbClr val="FFFF00"/>
                          </a:highlight>
                          <a:latin typeface="Calibri" panose="020F0502020204030204" pitchFamily="34" charset="0"/>
                          <a:cs typeface="Calibri" panose="020F0502020204030204" pitchFamily="34" charset="0"/>
                        </a:rPr>
                        <a:t>device</a:t>
                      </a:r>
                      <a:r>
                        <a:rPr lang="en-US" sz="1400" dirty="0">
                          <a:effectLst/>
                          <a:latin typeface="Calibri" panose="020F0502020204030204" pitchFamily="34" charset="0"/>
                          <a:cs typeface="Calibri" panose="020F0502020204030204" pitchFamily="34" charset="0"/>
                        </a:rPr>
                        <a:t> X509 certificate</a:t>
                      </a:r>
                    </a:p>
                  </a:txBody>
                  <a:tcPr/>
                </a:tc>
                <a:extLst>
                  <a:ext uri="{0D108BD9-81ED-4DB2-BD59-A6C34878D82A}">
                    <a16:rowId xmlns:a16="http://schemas.microsoft.com/office/drawing/2014/main" val="3516813120"/>
                  </a:ext>
                </a:extLst>
              </a:tr>
              <a:tr h="188038">
                <a:tc>
                  <a:txBody>
                    <a:bodyPr/>
                    <a:lstStyle/>
                    <a:p>
                      <a:pPr algn="l" fontAlgn="t"/>
                      <a:r>
                        <a:rPr lang="en-US" sz="1400">
                          <a:effectLst/>
                          <a:latin typeface="Calibri" panose="020F0502020204030204" pitchFamily="34" charset="0"/>
                          <a:cs typeface="Calibri" panose="020F0502020204030204" pitchFamily="34" charset="0"/>
                        </a:rPr>
                        <a:t>sampleDevice01_key.pem</a:t>
                      </a:r>
                    </a:p>
                  </a:txBody>
                  <a:tcPr/>
                </a:tc>
                <a:tc>
                  <a:txBody>
                    <a:bodyPr/>
                    <a:lstStyle/>
                    <a:p>
                      <a:pPr algn="l" fontAlgn="t"/>
                      <a:r>
                        <a:rPr lang="en-US" sz="1400" dirty="0">
                          <a:effectLst/>
                          <a:latin typeface="Calibri" panose="020F0502020204030204" pitchFamily="34" charset="0"/>
                          <a:cs typeface="Calibri" panose="020F0502020204030204" pitchFamily="34" charset="0"/>
                        </a:rPr>
                        <a:t>The </a:t>
                      </a:r>
                      <a:r>
                        <a:rPr lang="en-US" sz="1400" dirty="0">
                          <a:effectLst/>
                          <a:highlight>
                            <a:srgbClr val="FFFF00"/>
                          </a:highlight>
                          <a:latin typeface="Calibri" panose="020F0502020204030204" pitchFamily="34" charset="0"/>
                          <a:cs typeface="Calibri" panose="020F0502020204030204" pitchFamily="34" charset="0"/>
                        </a:rPr>
                        <a:t>private key </a:t>
                      </a:r>
                      <a:r>
                        <a:rPr lang="en-US" sz="1400" dirty="0">
                          <a:effectLst/>
                          <a:latin typeface="Calibri" panose="020F0502020204030204" pitchFamily="34" charset="0"/>
                          <a:cs typeface="Calibri" panose="020F0502020204030204" pitchFamily="34" charset="0"/>
                        </a:rPr>
                        <a:t>for the </a:t>
                      </a:r>
                      <a:r>
                        <a:rPr lang="en-US" sz="1400" dirty="0">
                          <a:effectLst/>
                          <a:highlight>
                            <a:srgbClr val="FFFF00"/>
                          </a:highlight>
                          <a:latin typeface="Calibri" panose="020F0502020204030204" pitchFamily="34" charset="0"/>
                          <a:cs typeface="Calibri" panose="020F0502020204030204" pitchFamily="34" charset="0"/>
                        </a:rPr>
                        <a:t>device</a:t>
                      </a:r>
                      <a:r>
                        <a:rPr lang="en-US" sz="1400" dirty="0">
                          <a:effectLst/>
                          <a:latin typeface="Calibri" panose="020F0502020204030204" pitchFamily="34" charset="0"/>
                          <a:cs typeface="Calibri" panose="020F0502020204030204" pitchFamily="34" charset="0"/>
                        </a:rPr>
                        <a:t> X509 certificate</a:t>
                      </a:r>
                    </a:p>
                  </a:txBody>
                  <a:tcPr/>
                </a:tc>
                <a:extLst>
                  <a:ext uri="{0D108BD9-81ED-4DB2-BD59-A6C34878D82A}">
                    <a16:rowId xmlns:a16="http://schemas.microsoft.com/office/drawing/2014/main" val="1013429158"/>
                  </a:ext>
                </a:extLst>
              </a:tr>
              <a:tr h="188038">
                <a:tc>
                  <a:txBody>
                    <a:bodyPr/>
                    <a:lstStyle/>
                    <a:p>
                      <a:pPr algn="l" fontAlgn="t"/>
                      <a:r>
                        <a:rPr lang="en-US" sz="1400">
                          <a:effectLst/>
                          <a:latin typeface="Calibri" panose="020F0502020204030204" pitchFamily="34" charset="0"/>
                          <a:cs typeface="Calibri" panose="020F0502020204030204" pitchFamily="34" charset="0"/>
                        </a:rPr>
                        <a:t>sampleDevice01_fullchain.pem</a:t>
                      </a:r>
                    </a:p>
                  </a:txBody>
                  <a:tcPr/>
                </a:tc>
                <a:tc>
                  <a:txBody>
                    <a:bodyPr/>
                    <a:lstStyle/>
                    <a:p>
                      <a:pPr algn="l" fontAlgn="t"/>
                      <a:r>
                        <a:rPr lang="en-US" sz="1400" dirty="0">
                          <a:effectLst/>
                          <a:latin typeface="Calibri" panose="020F0502020204030204" pitchFamily="34" charset="0"/>
                          <a:cs typeface="Calibri" panose="020F0502020204030204" pitchFamily="34" charset="0"/>
                        </a:rPr>
                        <a:t>The </a:t>
                      </a:r>
                      <a:r>
                        <a:rPr lang="en-US" sz="1400" dirty="0">
                          <a:effectLst/>
                          <a:highlight>
                            <a:srgbClr val="FFFF00"/>
                          </a:highlight>
                          <a:latin typeface="Calibri" panose="020F0502020204030204" pitchFamily="34" charset="0"/>
                          <a:cs typeface="Calibri" panose="020F0502020204030204" pitchFamily="34" charset="0"/>
                        </a:rPr>
                        <a:t>entire keychain </a:t>
                      </a:r>
                      <a:r>
                        <a:rPr lang="en-US" sz="1400" dirty="0">
                          <a:effectLst/>
                          <a:latin typeface="Calibri" panose="020F0502020204030204" pitchFamily="34" charset="0"/>
                          <a:cs typeface="Calibri" panose="020F0502020204030204" pitchFamily="34" charset="0"/>
                        </a:rPr>
                        <a:t>for the </a:t>
                      </a:r>
                      <a:r>
                        <a:rPr lang="en-US" sz="1400" dirty="0">
                          <a:effectLst/>
                          <a:highlight>
                            <a:srgbClr val="FFFF00"/>
                          </a:highlight>
                          <a:latin typeface="Calibri" panose="020F0502020204030204" pitchFamily="34" charset="0"/>
                          <a:cs typeface="Calibri" panose="020F0502020204030204" pitchFamily="34" charset="0"/>
                        </a:rPr>
                        <a:t>device</a:t>
                      </a:r>
                      <a:r>
                        <a:rPr lang="en-US" sz="1400" dirty="0">
                          <a:effectLst/>
                          <a:latin typeface="Calibri" panose="020F0502020204030204" pitchFamily="34" charset="0"/>
                          <a:cs typeface="Calibri" panose="020F0502020204030204" pitchFamily="34" charset="0"/>
                        </a:rPr>
                        <a:t> X509 certificate.</a:t>
                      </a:r>
                    </a:p>
                  </a:txBody>
                  <a:tcPr/>
                </a:tc>
                <a:extLst>
                  <a:ext uri="{0D108BD9-81ED-4DB2-BD59-A6C34878D82A}">
                    <a16:rowId xmlns:a16="http://schemas.microsoft.com/office/drawing/2014/main" val="613038379"/>
                  </a:ext>
                </a:extLst>
              </a:tr>
            </a:tbl>
          </a:graphicData>
        </a:graphic>
      </p:graphicFrame>
      <p:sp>
        <p:nvSpPr>
          <p:cNvPr id="21" name="TextBox 20">
            <a:extLst>
              <a:ext uri="{FF2B5EF4-FFF2-40B4-BE49-F238E27FC236}">
                <a16:creationId xmlns:a16="http://schemas.microsoft.com/office/drawing/2014/main" id="{26AEA642-590C-4B77-A8C5-73BB3642F262}"/>
              </a:ext>
            </a:extLst>
          </p:cNvPr>
          <p:cNvSpPr txBox="1"/>
          <p:nvPr/>
        </p:nvSpPr>
        <p:spPr>
          <a:xfrm>
            <a:off x="545039" y="4684070"/>
            <a:ext cx="2067533" cy="404658"/>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Use them IoT Central</a:t>
            </a: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a:t>
            </a:r>
          </a:p>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(next 2 slide)</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CCD1F9DA-8F27-4B04-A5C6-C229DA817D3A}"/>
              </a:ext>
            </a:extLst>
          </p:cNvPr>
          <p:cNvPicPr>
            <a:picLocks noChangeAspect="1"/>
          </p:cNvPicPr>
          <p:nvPr/>
        </p:nvPicPr>
        <p:blipFill>
          <a:blip r:embed="rId2"/>
          <a:stretch>
            <a:fillRect/>
          </a:stretch>
        </p:blipFill>
        <p:spPr>
          <a:xfrm>
            <a:off x="7298367" y="2849558"/>
            <a:ext cx="1654195" cy="553999"/>
          </a:xfrm>
          <a:prstGeom prst="rect">
            <a:avLst/>
          </a:prstGeom>
        </p:spPr>
      </p:pic>
      <p:pic>
        <p:nvPicPr>
          <p:cNvPr id="15" name="Picture 14">
            <a:extLst>
              <a:ext uri="{FF2B5EF4-FFF2-40B4-BE49-F238E27FC236}">
                <a16:creationId xmlns:a16="http://schemas.microsoft.com/office/drawing/2014/main" id="{41607637-FC57-4CCE-B3F5-118582E5FC37}"/>
              </a:ext>
            </a:extLst>
          </p:cNvPr>
          <p:cNvPicPr>
            <a:picLocks noChangeAspect="1"/>
          </p:cNvPicPr>
          <p:nvPr/>
        </p:nvPicPr>
        <p:blipFill>
          <a:blip r:embed="rId3"/>
          <a:stretch>
            <a:fillRect/>
          </a:stretch>
        </p:blipFill>
        <p:spPr>
          <a:xfrm>
            <a:off x="7298367" y="3356091"/>
            <a:ext cx="2616143" cy="430707"/>
          </a:xfrm>
          <a:prstGeom prst="rect">
            <a:avLst/>
          </a:prstGeom>
        </p:spPr>
      </p:pic>
      <p:sp>
        <p:nvSpPr>
          <p:cNvPr id="22" name="Rectangle 21">
            <a:extLst>
              <a:ext uri="{FF2B5EF4-FFF2-40B4-BE49-F238E27FC236}">
                <a16:creationId xmlns:a16="http://schemas.microsoft.com/office/drawing/2014/main" id="{B0B45174-A534-4E90-94B0-5A0B4EA03FD0}"/>
              </a:ext>
            </a:extLst>
          </p:cNvPr>
          <p:cNvSpPr/>
          <p:nvPr/>
        </p:nvSpPr>
        <p:spPr bwMode="auto">
          <a:xfrm>
            <a:off x="7250217" y="2828865"/>
            <a:ext cx="2571460" cy="972487"/>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9FDFFA5C-F75F-444D-B3ED-E86F980DEF2D}"/>
              </a:ext>
            </a:extLst>
          </p:cNvPr>
          <p:cNvCxnSpPr>
            <a:cxnSpLocks/>
          </p:cNvCxnSpPr>
          <p:nvPr/>
        </p:nvCxnSpPr>
        <p:spPr>
          <a:xfrm flipV="1">
            <a:off x="4813443" y="3690331"/>
            <a:ext cx="2436774" cy="938177"/>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750239F-7C7C-4E08-B11F-8A544F034499}"/>
              </a:ext>
            </a:extLst>
          </p:cNvPr>
          <p:cNvSpPr txBox="1"/>
          <p:nvPr/>
        </p:nvSpPr>
        <p:spPr>
          <a:xfrm>
            <a:off x="6891049" y="3800815"/>
            <a:ext cx="2800663"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Uploaded file to …</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28" name="Left Brace 27">
            <a:extLst>
              <a:ext uri="{FF2B5EF4-FFF2-40B4-BE49-F238E27FC236}">
                <a16:creationId xmlns:a16="http://schemas.microsoft.com/office/drawing/2014/main" id="{FDE520C9-0487-429A-B285-F503AEFAF5C3}"/>
              </a:ext>
            </a:extLst>
          </p:cNvPr>
          <p:cNvSpPr/>
          <p:nvPr/>
        </p:nvSpPr>
        <p:spPr>
          <a:xfrm>
            <a:off x="2655870" y="4572475"/>
            <a:ext cx="190932" cy="585152"/>
          </a:xfrm>
          <a:prstGeom prst="leftBrace">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153AC917-7CE6-4522-A1F0-800DCE548779}"/>
              </a:ext>
            </a:extLst>
          </p:cNvPr>
          <p:cNvSpPr txBox="1"/>
          <p:nvPr/>
        </p:nvSpPr>
        <p:spPr>
          <a:xfrm>
            <a:off x="6522419" y="1875748"/>
            <a:ext cx="5123380" cy="225121"/>
          </a:xfrm>
          <a:prstGeom prst="rect">
            <a:avLst/>
          </a:prstGeom>
          <a:solidFill>
            <a:srgbClr val="F2F2F2"/>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git clone https://github.com/Azure/azure-iot-sdk-python.git</a:t>
            </a:r>
            <a:endParaRPr kumimoji="1" lang="ja-JP"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31" name="Straight Arrow Connector 30">
            <a:extLst>
              <a:ext uri="{FF2B5EF4-FFF2-40B4-BE49-F238E27FC236}">
                <a16:creationId xmlns:a16="http://schemas.microsoft.com/office/drawing/2014/main" id="{CEE3C5DB-FC42-4270-B27F-FF6F70BABFA6}"/>
              </a:ext>
            </a:extLst>
          </p:cNvPr>
          <p:cNvCxnSpPr/>
          <p:nvPr/>
        </p:nvCxnSpPr>
        <p:spPr>
          <a:xfrm>
            <a:off x="2347645" y="4025936"/>
            <a:ext cx="446926" cy="34058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73538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EEFC-71DD-42F4-B958-F3C95541D971}"/>
              </a:ext>
            </a:extLst>
          </p:cNvPr>
          <p:cNvSpPr>
            <a:spLocks noGrp="1"/>
          </p:cNvSpPr>
          <p:nvPr>
            <p:ph type="title"/>
          </p:nvPr>
        </p:nvSpPr>
        <p:spPr/>
        <p:txBody>
          <a:bodyPr/>
          <a:lstStyle/>
          <a:p>
            <a:r>
              <a:rPr kumimoji="1" lang="en-US" altLang="ja-JP" dirty="0"/>
              <a:t>Connect devices with X.509 certificates -- </a:t>
            </a:r>
            <a:r>
              <a:rPr kumimoji="1" lang="en-US" altLang="ja-JP" dirty="0">
                <a:solidFill>
                  <a:schemeClr val="accent4"/>
                </a:solidFill>
              </a:rPr>
              <a:t>Python</a:t>
            </a:r>
            <a:endParaRPr kumimoji="1" lang="ja-JP" altLang="en-US" dirty="0"/>
          </a:p>
        </p:txBody>
      </p:sp>
      <p:pic>
        <p:nvPicPr>
          <p:cNvPr id="18" name="Picture 17">
            <a:extLst>
              <a:ext uri="{FF2B5EF4-FFF2-40B4-BE49-F238E27FC236}">
                <a16:creationId xmlns:a16="http://schemas.microsoft.com/office/drawing/2014/main" id="{B6882D2A-F29B-4A03-A1E2-F874EF4B02A1}"/>
              </a:ext>
            </a:extLst>
          </p:cNvPr>
          <p:cNvPicPr>
            <a:picLocks noChangeAspect="1"/>
          </p:cNvPicPr>
          <p:nvPr/>
        </p:nvPicPr>
        <p:blipFill>
          <a:blip r:embed="rId2"/>
          <a:stretch>
            <a:fillRect/>
          </a:stretch>
        </p:blipFill>
        <p:spPr>
          <a:xfrm>
            <a:off x="372978" y="1130942"/>
            <a:ext cx="5909865" cy="3415794"/>
          </a:xfrm>
          <a:prstGeom prst="rect">
            <a:avLst/>
          </a:prstGeom>
        </p:spPr>
      </p:pic>
      <p:pic>
        <p:nvPicPr>
          <p:cNvPr id="20" name="Picture 19">
            <a:extLst>
              <a:ext uri="{FF2B5EF4-FFF2-40B4-BE49-F238E27FC236}">
                <a16:creationId xmlns:a16="http://schemas.microsoft.com/office/drawing/2014/main" id="{7939D6C6-20F3-4E9E-96F7-17BE48C7FD76}"/>
              </a:ext>
            </a:extLst>
          </p:cNvPr>
          <p:cNvPicPr>
            <a:picLocks noChangeAspect="1"/>
          </p:cNvPicPr>
          <p:nvPr/>
        </p:nvPicPr>
        <p:blipFill>
          <a:blip r:embed="rId3"/>
          <a:stretch>
            <a:fillRect/>
          </a:stretch>
        </p:blipFill>
        <p:spPr>
          <a:xfrm>
            <a:off x="6772122" y="1062256"/>
            <a:ext cx="4044579" cy="5658359"/>
          </a:xfrm>
          <a:prstGeom prst="rect">
            <a:avLst/>
          </a:prstGeom>
        </p:spPr>
      </p:pic>
      <p:sp>
        <p:nvSpPr>
          <p:cNvPr id="23" name="Rectangle 22">
            <a:extLst>
              <a:ext uri="{FF2B5EF4-FFF2-40B4-BE49-F238E27FC236}">
                <a16:creationId xmlns:a16="http://schemas.microsoft.com/office/drawing/2014/main" id="{6BF481F6-D5D2-4CD0-B62B-3CA1E5E015D4}"/>
              </a:ext>
            </a:extLst>
          </p:cNvPr>
          <p:cNvSpPr/>
          <p:nvPr/>
        </p:nvSpPr>
        <p:spPr bwMode="auto">
          <a:xfrm>
            <a:off x="3860300" y="4189123"/>
            <a:ext cx="1031515" cy="21621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99C76D8-6937-49A7-9287-22D4D293FBC3}"/>
              </a:ext>
            </a:extLst>
          </p:cNvPr>
          <p:cNvSpPr/>
          <p:nvPr/>
        </p:nvSpPr>
        <p:spPr bwMode="auto">
          <a:xfrm>
            <a:off x="328824" y="3783724"/>
            <a:ext cx="1166648" cy="22972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46BB6937-7903-4F15-978D-596D6E531C17}"/>
              </a:ext>
            </a:extLst>
          </p:cNvPr>
          <p:cNvSpPr/>
          <p:nvPr/>
        </p:nvSpPr>
        <p:spPr bwMode="auto">
          <a:xfrm>
            <a:off x="1612587" y="2702660"/>
            <a:ext cx="977462" cy="27026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DAB19769-A8D0-4D0D-8A48-E1C9DD8B53F0}"/>
              </a:ext>
            </a:extLst>
          </p:cNvPr>
          <p:cNvCxnSpPr>
            <a:endCxn id="25" idx="1"/>
          </p:cNvCxnSpPr>
          <p:nvPr/>
        </p:nvCxnSpPr>
        <p:spPr>
          <a:xfrm flipV="1">
            <a:off x="1184666" y="2815271"/>
            <a:ext cx="427921" cy="936922"/>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F7F4DD4-AEE6-4A46-9714-3C55F91F4C96}"/>
              </a:ext>
            </a:extLst>
          </p:cNvPr>
          <p:cNvCxnSpPr/>
          <p:nvPr/>
        </p:nvCxnSpPr>
        <p:spPr>
          <a:xfrm>
            <a:off x="2590049" y="2779235"/>
            <a:ext cx="1220702" cy="150448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A7A2DC0-7657-4FA5-B762-31F51DE1DD79}"/>
              </a:ext>
            </a:extLst>
          </p:cNvPr>
          <p:cNvSpPr/>
          <p:nvPr/>
        </p:nvSpPr>
        <p:spPr bwMode="auto">
          <a:xfrm>
            <a:off x="7049438" y="6236388"/>
            <a:ext cx="1310790" cy="3288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D9A0C3F8-8788-4FFC-B63C-987A0DD8D286}"/>
              </a:ext>
            </a:extLst>
          </p:cNvPr>
          <p:cNvCxnSpPr/>
          <p:nvPr/>
        </p:nvCxnSpPr>
        <p:spPr>
          <a:xfrm>
            <a:off x="4891815" y="4297229"/>
            <a:ext cx="2157623" cy="198645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06841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D8BA-092A-409B-B714-9FB5FF73BB53}"/>
              </a:ext>
            </a:extLst>
          </p:cNvPr>
          <p:cNvSpPr>
            <a:spLocks noGrp="1"/>
          </p:cNvSpPr>
          <p:nvPr>
            <p:ph type="title"/>
          </p:nvPr>
        </p:nvSpPr>
        <p:spPr/>
        <p:txBody>
          <a:bodyPr/>
          <a:lstStyle/>
          <a:p>
            <a:r>
              <a:rPr kumimoji="1" lang="en-US" altLang="ja-JP" dirty="0"/>
              <a:t>Connect devices with X.509 certificates -- </a:t>
            </a:r>
            <a:r>
              <a:rPr kumimoji="1" lang="en-US" altLang="ja-JP" dirty="0">
                <a:solidFill>
                  <a:schemeClr val="accent4"/>
                </a:solidFill>
              </a:rPr>
              <a:t>Python</a:t>
            </a:r>
            <a:endParaRPr kumimoji="1" lang="ja-JP" altLang="en-US" dirty="0"/>
          </a:p>
        </p:txBody>
      </p:sp>
      <p:pic>
        <p:nvPicPr>
          <p:cNvPr id="4" name="Picture 3">
            <a:extLst>
              <a:ext uri="{FF2B5EF4-FFF2-40B4-BE49-F238E27FC236}">
                <a16:creationId xmlns:a16="http://schemas.microsoft.com/office/drawing/2014/main" id="{A287879C-1BAF-49CA-A4AA-E591DE86378A}"/>
              </a:ext>
            </a:extLst>
          </p:cNvPr>
          <p:cNvPicPr>
            <a:picLocks noChangeAspect="1"/>
          </p:cNvPicPr>
          <p:nvPr/>
        </p:nvPicPr>
        <p:blipFill>
          <a:blip r:embed="rId3"/>
          <a:stretch>
            <a:fillRect/>
          </a:stretch>
        </p:blipFill>
        <p:spPr>
          <a:xfrm>
            <a:off x="355637" y="1153135"/>
            <a:ext cx="4752391" cy="3853829"/>
          </a:xfrm>
          <a:prstGeom prst="rect">
            <a:avLst/>
          </a:prstGeom>
          <a:ln>
            <a:solidFill>
              <a:schemeClr val="accent3">
                <a:lumMod val="60000"/>
                <a:lumOff val="40000"/>
              </a:schemeClr>
            </a:solidFill>
          </a:ln>
        </p:spPr>
      </p:pic>
      <p:sp>
        <p:nvSpPr>
          <p:cNvPr id="5" name="Rectangle 4">
            <a:extLst>
              <a:ext uri="{FF2B5EF4-FFF2-40B4-BE49-F238E27FC236}">
                <a16:creationId xmlns:a16="http://schemas.microsoft.com/office/drawing/2014/main" id="{E04F4188-6099-4667-A063-5EF08F9EE69A}"/>
              </a:ext>
            </a:extLst>
          </p:cNvPr>
          <p:cNvSpPr/>
          <p:nvPr/>
        </p:nvSpPr>
        <p:spPr bwMode="auto">
          <a:xfrm>
            <a:off x="4663632" y="1734110"/>
            <a:ext cx="399180" cy="30634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E8AA7E6E-EB06-44DD-BFD5-C10D6822247F}"/>
              </a:ext>
            </a:extLst>
          </p:cNvPr>
          <p:cNvCxnSpPr>
            <a:cxnSpLocks/>
            <a:stCxn id="5" idx="3"/>
            <a:endCxn id="8" idx="1"/>
          </p:cNvCxnSpPr>
          <p:nvPr/>
        </p:nvCxnSpPr>
        <p:spPr>
          <a:xfrm flipV="1">
            <a:off x="5062812" y="1319939"/>
            <a:ext cx="387572" cy="56734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352222-5865-4C76-854B-E9273D1C1410}"/>
              </a:ext>
            </a:extLst>
          </p:cNvPr>
          <p:cNvSpPr txBox="1"/>
          <p:nvPr/>
        </p:nvSpPr>
        <p:spPr>
          <a:xfrm>
            <a:off x="5450384" y="1207378"/>
            <a:ext cx="3936703"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Select </a:t>
            </a:r>
            <a:r>
              <a:rPr kumimoji="1" lang="en-US" altLang="ja-JP" sz="1600" b="0" i="0" u="none" strike="noStrike" kern="1200" cap="none" spc="0" normalizeH="0" baseline="0" noProof="0" dirty="0" err="1">
                <a:ln>
                  <a:noFill/>
                </a:ln>
                <a:solidFill>
                  <a:srgbClr val="FF0000"/>
                </a:solidFill>
                <a:effectLst/>
                <a:highlight>
                  <a:srgbClr val="00FFFF"/>
                </a:highlight>
                <a:uLnTx/>
                <a:uFillTx/>
                <a:latin typeface="Calibri" panose="020F0502020204030204" pitchFamily="34" charset="0"/>
                <a:ea typeface="+mn-ea"/>
                <a:cs typeface="Calibri" panose="020F0502020204030204" pitchFamily="34" charset="0"/>
              </a:rPr>
              <a:t>mytestrootcert_cert.pem</a:t>
            </a: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from Local PC</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pic>
        <p:nvPicPr>
          <p:cNvPr id="6" name="Picture 5">
            <a:extLst>
              <a:ext uri="{FF2B5EF4-FFF2-40B4-BE49-F238E27FC236}">
                <a16:creationId xmlns:a16="http://schemas.microsoft.com/office/drawing/2014/main" id="{8FAA213A-AB29-49D7-97F8-690B4901D24B}"/>
              </a:ext>
            </a:extLst>
          </p:cNvPr>
          <p:cNvPicPr>
            <a:picLocks noChangeAspect="1"/>
          </p:cNvPicPr>
          <p:nvPr/>
        </p:nvPicPr>
        <p:blipFill>
          <a:blip r:embed="rId4"/>
          <a:stretch>
            <a:fillRect/>
          </a:stretch>
        </p:blipFill>
        <p:spPr>
          <a:xfrm>
            <a:off x="5665912" y="1628679"/>
            <a:ext cx="4810126" cy="4323709"/>
          </a:xfrm>
          <a:prstGeom prst="rect">
            <a:avLst/>
          </a:prstGeom>
          <a:ln>
            <a:solidFill>
              <a:schemeClr val="accent3"/>
            </a:solidFill>
          </a:ln>
        </p:spPr>
      </p:pic>
      <p:sp>
        <p:nvSpPr>
          <p:cNvPr id="9" name="Arrow: Right 8">
            <a:extLst>
              <a:ext uri="{FF2B5EF4-FFF2-40B4-BE49-F238E27FC236}">
                <a16:creationId xmlns:a16="http://schemas.microsoft.com/office/drawing/2014/main" id="{EBDE7C05-B509-4DB2-AB06-C2B2353982BC}"/>
              </a:ext>
            </a:extLst>
          </p:cNvPr>
          <p:cNvSpPr/>
          <p:nvPr/>
        </p:nvSpPr>
        <p:spPr bwMode="auto">
          <a:xfrm>
            <a:off x="5161486" y="2742426"/>
            <a:ext cx="504426" cy="648665"/>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BCDA7B9E-DA2E-4C8C-9CAA-C93F95E2DF43}"/>
              </a:ext>
            </a:extLst>
          </p:cNvPr>
          <p:cNvSpPr/>
          <p:nvPr/>
        </p:nvSpPr>
        <p:spPr bwMode="auto">
          <a:xfrm>
            <a:off x="5706251" y="2822821"/>
            <a:ext cx="4695290" cy="103985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3874ACD-67E8-4F69-9D18-FE5B41CE0EC7}"/>
              </a:ext>
            </a:extLst>
          </p:cNvPr>
          <p:cNvSpPr txBox="1"/>
          <p:nvPr/>
        </p:nvSpPr>
        <p:spPr>
          <a:xfrm>
            <a:off x="8512741" y="2597700"/>
            <a:ext cx="2253533"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Copy them to </a:t>
            </a:r>
            <a:r>
              <a:rPr kumimoji="1" lang="en-US" altLang="ja-JP" sz="16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Calibri" panose="020F0502020204030204" pitchFamily="34" charset="0"/>
              </a:rPr>
              <a:t>Memopad</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12" name="Arrow: Down 11">
            <a:extLst>
              <a:ext uri="{FF2B5EF4-FFF2-40B4-BE49-F238E27FC236}">
                <a16:creationId xmlns:a16="http://schemas.microsoft.com/office/drawing/2014/main" id="{030EC477-9209-4F33-B413-6727F526D422}"/>
              </a:ext>
            </a:extLst>
          </p:cNvPr>
          <p:cNvSpPr/>
          <p:nvPr/>
        </p:nvSpPr>
        <p:spPr bwMode="auto">
          <a:xfrm>
            <a:off x="10900881" y="6277510"/>
            <a:ext cx="996593" cy="416802"/>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DACFB8D-BD39-4789-97C1-43D415C2E7A6}"/>
              </a:ext>
            </a:extLst>
          </p:cNvPr>
          <p:cNvSpPr/>
          <p:nvPr/>
        </p:nvSpPr>
        <p:spPr bwMode="auto">
          <a:xfrm>
            <a:off x="8613838" y="4965916"/>
            <a:ext cx="1402422" cy="32892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FF6D7394-26E1-4E64-B6AF-4D6B1EDDD52D}"/>
              </a:ext>
            </a:extLst>
          </p:cNvPr>
          <p:cNvCxnSpPr/>
          <p:nvPr/>
        </p:nvCxnSpPr>
        <p:spPr>
          <a:xfrm flipH="1">
            <a:off x="9071038" y="3862671"/>
            <a:ext cx="621586" cy="110324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8946C4C-82D8-494A-A1B1-66D9D940C77D}"/>
              </a:ext>
            </a:extLst>
          </p:cNvPr>
          <p:cNvSpPr txBox="1"/>
          <p:nvPr/>
        </p:nvSpPr>
        <p:spPr>
          <a:xfrm>
            <a:off x="5783021" y="5017818"/>
            <a:ext cx="2830817" cy="217042"/>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Your Verification Code will be here </a:t>
            </a:r>
            <a:r>
              <a:rPr kumimoji="1" lang="en-US" altLang="ja-JP"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a:t>
            </a:r>
            <a:endParaRPr kumimoji="1" lang="ja-JP" altLang="en-US"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19" name="Rectangle 18">
            <a:extLst>
              <a:ext uri="{FF2B5EF4-FFF2-40B4-BE49-F238E27FC236}">
                <a16:creationId xmlns:a16="http://schemas.microsoft.com/office/drawing/2014/main" id="{55575832-0E62-4715-8BCE-3076EFA2C261}"/>
              </a:ext>
            </a:extLst>
          </p:cNvPr>
          <p:cNvSpPr/>
          <p:nvPr/>
        </p:nvSpPr>
        <p:spPr bwMode="auto">
          <a:xfrm>
            <a:off x="10052220" y="4914698"/>
            <a:ext cx="349321" cy="38014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8F5CEEAC-21A4-4BEC-A82F-2047AD97AB10}"/>
              </a:ext>
            </a:extLst>
          </p:cNvPr>
          <p:cNvSpPr/>
          <p:nvPr/>
        </p:nvSpPr>
        <p:spPr bwMode="auto">
          <a:xfrm>
            <a:off x="9564197" y="4729247"/>
            <a:ext cx="585627" cy="241959"/>
          </a:xfrm>
          <a:custGeom>
            <a:avLst/>
            <a:gdLst>
              <a:gd name="connsiteX0" fmla="*/ 0 w 585627"/>
              <a:gd name="connsiteY0" fmla="*/ 241959 h 241959"/>
              <a:gd name="connsiteX1" fmla="*/ 210621 w 585627"/>
              <a:gd name="connsiteY1" fmla="*/ 516 h 241959"/>
              <a:gd name="connsiteX2" fmla="*/ 585627 w 585627"/>
              <a:gd name="connsiteY2" fmla="*/ 190588 h 241959"/>
            </a:gdLst>
            <a:ahLst/>
            <a:cxnLst>
              <a:cxn ang="0">
                <a:pos x="connsiteX0" y="connsiteY0"/>
              </a:cxn>
              <a:cxn ang="0">
                <a:pos x="connsiteX1" y="connsiteY1"/>
              </a:cxn>
              <a:cxn ang="0">
                <a:pos x="connsiteX2" y="connsiteY2"/>
              </a:cxn>
            </a:cxnLst>
            <a:rect l="l" t="t" r="r" b="b"/>
            <a:pathLst>
              <a:path w="585627" h="241959">
                <a:moveTo>
                  <a:pt x="0" y="241959"/>
                </a:moveTo>
                <a:cubicBezTo>
                  <a:pt x="56508" y="125518"/>
                  <a:pt x="113017" y="9078"/>
                  <a:pt x="210621" y="516"/>
                </a:cubicBezTo>
                <a:cubicBezTo>
                  <a:pt x="308225" y="-8046"/>
                  <a:pt x="446926" y="91271"/>
                  <a:pt x="585627" y="190588"/>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3C6D0927-AA8A-4AD1-8735-1092768AF6D5}"/>
              </a:ext>
            </a:extLst>
          </p:cNvPr>
          <p:cNvSpPr txBox="1"/>
          <p:nvPr/>
        </p:nvSpPr>
        <p:spPr>
          <a:xfrm>
            <a:off x="10070198" y="4669545"/>
            <a:ext cx="1927447"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Copy Verification Code</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38" name="TextBox 37">
            <a:extLst>
              <a:ext uri="{FF2B5EF4-FFF2-40B4-BE49-F238E27FC236}">
                <a16:creationId xmlns:a16="http://schemas.microsoft.com/office/drawing/2014/main" id="{8B6C93C2-7DF8-43A4-B2D1-A3D90F542A8C}"/>
              </a:ext>
            </a:extLst>
          </p:cNvPr>
          <p:cNvSpPr txBox="1"/>
          <p:nvPr/>
        </p:nvSpPr>
        <p:spPr>
          <a:xfrm>
            <a:off x="10593148" y="4901219"/>
            <a:ext cx="1298300"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 (Next Slide)</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75732764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EAFC-C389-4425-B4D9-4A71C8EA4DF7}"/>
              </a:ext>
            </a:extLst>
          </p:cNvPr>
          <p:cNvSpPr>
            <a:spLocks noGrp="1"/>
          </p:cNvSpPr>
          <p:nvPr>
            <p:ph type="title"/>
          </p:nvPr>
        </p:nvSpPr>
        <p:spPr/>
        <p:txBody>
          <a:bodyPr/>
          <a:lstStyle/>
          <a:p>
            <a:r>
              <a:rPr kumimoji="1" lang="en-US" altLang="ja-JP" dirty="0"/>
              <a:t>Connect devices with X.509 certificates -- </a:t>
            </a:r>
            <a:r>
              <a:rPr kumimoji="1" lang="en-US" altLang="ja-JP" dirty="0">
                <a:solidFill>
                  <a:schemeClr val="accent4"/>
                </a:solidFill>
              </a:rPr>
              <a:t>Python</a:t>
            </a:r>
            <a:endParaRPr kumimoji="1" lang="ja-JP" altLang="en-US" dirty="0"/>
          </a:p>
        </p:txBody>
      </p:sp>
      <p:pic>
        <p:nvPicPr>
          <p:cNvPr id="4" name="Picture 3">
            <a:extLst>
              <a:ext uri="{FF2B5EF4-FFF2-40B4-BE49-F238E27FC236}">
                <a16:creationId xmlns:a16="http://schemas.microsoft.com/office/drawing/2014/main" id="{DFD91830-CFC6-493C-99E6-D7773BB203CB}"/>
              </a:ext>
            </a:extLst>
          </p:cNvPr>
          <p:cNvPicPr>
            <a:picLocks noChangeAspect="1"/>
          </p:cNvPicPr>
          <p:nvPr/>
        </p:nvPicPr>
        <p:blipFill>
          <a:blip r:embed="rId2"/>
          <a:stretch>
            <a:fillRect/>
          </a:stretch>
        </p:blipFill>
        <p:spPr>
          <a:xfrm>
            <a:off x="647016" y="2015267"/>
            <a:ext cx="4634053" cy="4183701"/>
          </a:xfrm>
          <a:prstGeom prst="rect">
            <a:avLst/>
          </a:prstGeom>
          <a:ln>
            <a:solidFill>
              <a:schemeClr val="accent3"/>
            </a:solidFill>
          </a:ln>
        </p:spPr>
      </p:pic>
      <p:sp>
        <p:nvSpPr>
          <p:cNvPr id="30" name="TextBox 29">
            <a:extLst>
              <a:ext uri="{FF2B5EF4-FFF2-40B4-BE49-F238E27FC236}">
                <a16:creationId xmlns:a16="http://schemas.microsoft.com/office/drawing/2014/main" id="{8C090B6E-5B16-4711-8BC3-601EE838801C}"/>
              </a:ext>
            </a:extLst>
          </p:cNvPr>
          <p:cNvSpPr txBox="1"/>
          <p:nvPr/>
        </p:nvSpPr>
        <p:spPr>
          <a:xfrm>
            <a:off x="647016" y="1334181"/>
            <a:ext cx="10520149" cy="225121"/>
          </a:xfrm>
          <a:prstGeom prst="rect">
            <a:avLst/>
          </a:prstGeom>
          <a:solidFill>
            <a:srgbClr val="F2F2F2"/>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node create_test_cert.js verification --ca </a:t>
            </a:r>
            <a:r>
              <a:rPr kumimoji="1" lang="en-US" altLang="ja-JP" sz="1600" b="0" i="0" u="none" strike="noStrike" kern="1200" cap="none" spc="0" normalizeH="0" baseline="0" noProof="0" dirty="0" err="1">
                <a:ln>
                  <a:noFill/>
                </a:ln>
                <a:solidFill>
                  <a:srgbClr val="000000"/>
                </a:solidFill>
                <a:effectLst/>
                <a:highlight>
                  <a:srgbClr val="00FFFF"/>
                </a:highlight>
                <a:uLnTx/>
                <a:uFillTx/>
                <a:latin typeface="Calibri" panose="020F0502020204030204" pitchFamily="34" charset="0"/>
                <a:ea typeface="+mn-ea"/>
                <a:cs typeface="Calibri" panose="020F0502020204030204" pitchFamily="34" charset="0"/>
              </a:rPr>
              <a:t>mytestrootcert_cert.pem</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--key </a:t>
            </a:r>
            <a:r>
              <a:rPr kumimoji="1" lang="en-US" altLang="ja-JP" sz="1600" b="0" i="0" u="none" strike="noStrike" kern="1200" cap="none" spc="0" normalizeH="0" baseline="0" noProof="0" dirty="0" err="1">
                <a:ln>
                  <a:noFill/>
                </a:ln>
                <a:solidFill>
                  <a:srgbClr val="000000"/>
                </a:solidFill>
                <a:effectLst/>
                <a:highlight>
                  <a:srgbClr val="9BF00B"/>
                </a:highlight>
                <a:uLnTx/>
                <a:uFillTx/>
                <a:latin typeface="Calibri" panose="020F0502020204030204" pitchFamily="34" charset="0"/>
                <a:ea typeface="+mn-ea"/>
                <a:cs typeface="Calibri" panose="020F0502020204030204" pitchFamily="34" charset="0"/>
              </a:rPr>
              <a:t>mytestrootcert_key.pem</a:t>
            </a:r>
            <a:r>
              <a:rPr kumimoji="1" lang="en-US" altLang="ja-JP"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--nonce  </a:t>
            </a: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{verification-code}</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32" name="TextBox 31">
            <a:extLst>
              <a:ext uri="{FF2B5EF4-FFF2-40B4-BE49-F238E27FC236}">
                <a16:creationId xmlns:a16="http://schemas.microsoft.com/office/drawing/2014/main" id="{7CB5BFE2-D638-445A-8A96-731577FCD134}"/>
              </a:ext>
            </a:extLst>
          </p:cNvPr>
          <p:cNvSpPr txBox="1"/>
          <p:nvPr/>
        </p:nvSpPr>
        <p:spPr>
          <a:xfrm>
            <a:off x="664357" y="1027965"/>
            <a:ext cx="4936732" cy="231918"/>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Run it on your laptop</a:t>
            </a:r>
            <a:endParaRPr kumimoji="1" lang="ja-JP" altLang="en-US" sz="18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sp>
        <p:nvSpPr>
          <p:cNvPr id="38" name="TextBox 37">
            <a:extLst>
              <a:ext uri="{FF2B5EF4-FFF2-40B4-BE49-F238E27FC236}">
                <a16:creationId xmlns:a16="http://schemas.microsoft.com/office/drawing/2014/main" id="{06467207-AFBA-4A8B-9287-B218F767DA10}"/>
              </a:ext>
            </a:extLst>
          </p:cNvPr>
          <p:cNvSpPr txBox="1"/>
          <p:nvPr/>
        </p:nvSpPr>
        <p:spPr>
          <a:xfrm>
            <a:off x="7772400" y="2199124"/>
            <a:ext cx="2779957"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0000"/>
                </a:solidFill>
                <a:effectLst/>
                <a:highlight>
                  <a:srgbClr val="D59DFF"/>
                </a:highlight>
                <a:uLnTx/>
                <a:uFillTx/>
                <a:latin typeface="Calibri" panose="020F0502020204030204" pitchFamily="34" charset="0"/>
                <a:ea typeface="+mn-ea"/>
                <a:cs typeface="Calibri" panose="020F0502020204030204" pitchFamily="34" charset="0"/>
              </a:rPr>
              <a:t>certificate </a:t>
            </a:r>
            <a:r>
              <a:rPr kumimoji="1" lang="en-US" altLang="ja-JP" sz="1600" b="0" i="0" u="none" strike="noStrike" kern="1200" cap="none" spc="0" normalizeH="0" baseline="0" noProof="0" dirty="0" err="1">
                <a:ln>
                  <a:noFill/>
                </a:ln>
                <a:solidFill>
                  <a:srgbClr val="000000"/>
                </a:solidFill>
                <a:effectLst/>
                <a:highlight>
                  <a:srgbClr val="D59DFF"/>
                </a:highlight>
                <a:uLnTx/>
                <a:uFillTx/>
                <a:latin typeface="Calibri" panose="020F0502020204030204" pitchFamily="34" charset="0"/>
                <a:ea typeface="+mn-ea"/>
                <a:cs typeface="Calibri" panose="020F0502020204030204" pitchFamily="34" charset="0"/>
              </a:rPr>
              <a:t>verification_cert.pem</a:t>
            </a:r>
            <a:endParaRPr kumimoji="1" lang="ja-JP" altLang="en-US" sz="1600" b="0" i="0" u="none" strike="noStrike" kern="1200" cap="none" spc="0" normalizeH="0" baseline="0" noProof="0" dirty="0">
              <a:ln>
                <a:noFill/>
              </a:ln>
              <a:solidFill>
                <a:srgbClr val="000000"/>
              </a:solidFill>
              <a:effectLst/>
              <a:highlight>
                <a:srgbClr val="D59DFF"/>
              </a:highlight>
              <a:uLnTx/>
              <a:uFillTx/>
              <a:latin typeface="Calibri" panose="020F0502020204030204" pitchFamily="34" charset="0"/>
              <a:ea typeface="+mn-ea"/>
              <a:cs typeface="Calibri" panose="020F0502020204030204" pitchFamily="34" charset="0"/>
            </a:endParaRPr>
          </a:p>
        </p:txBody>
      </p:sp>
      <p:pic>
        <p:nvPicPr>
          <p:cNvPr id="42" name="Picture 41">
            <a:extLst>
              <a:ext uri="{FF2B5EF4-FFF2-40B4-BE49-F238E27FC236}">
                <a16:creationId xmlns:a16="http://schemas.microsoft.com/office/drawing/2014/main" id="{53D506AD-8BB8-4BFA-83F5-6C9929557308}"/>
              </a:ext>
            </a:extLst>
          </p:cNvPr>
          <p:cNvPicPr>
            <a:picLocks noChangeAspect="1"/>
          </p:cNvPicPr>
          <p:nvPr/>
        </p:nvPicPr>
        <p:blipFill>
          <a:blip r:embed="rId3"/>
          <a:stretch>
            <a:fillRect/>
          </a:stretch>
        </p:blipFill>
        <p:spPr>
          <a:xfrm>
            <a:off x="714496" y="2860281"/>
            <a:ext cx="1364092" cy="251445"/>
          </a:xfrm>
          <a:prstGeom prst="rect">
            <a:avLst/>
          </a:prstGeom>
        </p:spPr>
      </p:pic>
      <p:pic>
        <p:nvPicPr>
          <p:cNvPr id="44" name="Picture 43">
            <a:extLst>
              <a:ext uri="{FF2B5EF4-FFF2-40B4-BE49-F238E27FC236}">
                <a16:creationId xmlns:a16="http://schemas.microsoft.com/office/drawing/2014/main" id="{AEA9DEB3-5A4B-4BBD-8CDD-E0554B57CACD}"/>
              </a:ext>
            </a:extLst>
          </p:cNvPr>
          <p:cNvPicPr>
            <a:picLocks noChangeAspect="1"/>
          </p:cNvPicPr>
          <p:nvPr/>
        </p:nvPicPr>
        <p:blipFill>
          <a:blip r:embed="rId4"/>
          <a:stretch>
            <a:fillRect/>
          </a:stretch>
        </p:blipFill>
        <p:spPr>
          <a:xfrm>
            <a:off x="3486664" y="5833938"/>
            <a:ext cx="1794405" cy="285835"/>
          </a:xfrm>
          <a:prstGeom prst="rect">
            <a:avLst/>
          </a:prstGeom>
        </p:spPr>
      </p:pic>
      <p:sp>
        <p:nvSpPr>
          <p:cNvPr id="45" name="Rectangle 44">
            <a:extLst>
              <a:ext uri="{FF2B5EF4-FFF2-40B4-BE49-F238E27FC236}">
                <a16:creationId xmlns:a16="http://schemas.microsoft.com/office/drawing/2014/main" id="{3EEFF446-5472-4DD7-A30D-EE405A98F36B}"/>
              </a:ext>
            </a:extLst>
          </p:cNvPr>
          <p:cNvSpPr/>
          <p:nvPr/>
        </p:nvSpPr>
        <p:spPr bwMode="auto">
          <a:xfrm>
            <a:off x="4869951" y="5198724"/>
            <a:ext cx="333910" cy="32509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A133CF05-95E6-4D2F-9EAC-291B86A3FACC}"/>
              </a:ext>
            </a:extLst>
          </p:cNvPr>
          <p:cNvCxnSpPr>
            <a:cxnSpLocks/>
          </p:cNvCxnSpPr>
          <p:nvPr/>
        </p:nvCxnSpPr>
        <p:spPr>
          <a:xfrm>
            <a:off x="6303196" y="1559302"/>
            <a:ext cx="93898" cy="32298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A1C3F2C-B8CE-48D2-8749-EA51846586BC}"/>
              </a:ext>
            </a:extLst>
          </p:cNvPr>
          <p:cNvSpPr txBox="1"/>
          <p:nvPr/>
        </p:nvSpPr>
        <p:spPr>
          <a:xfrm>
            <a:off x="6210728" y="1917009"/>
            <a:ext cx="3174715" cy="225121"/>
          </a:xfrm>
          <a:prstGeom prst="rect">
            <a:avLst/>
          </a:prstGeom>
          <a:no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rPr>
              <a:t>This command will generate files: </a:t>
            </a:r>
            <a:endParaRPr kumimoji="1" lang="ja-JP" altLang="en-US" sz="1600" b="0" i="0" u="none" strike="noStrike" kern="1200" cap="none" spc="0" normalizeH="0" baseline="0" noProof="0" dirty="0">
              <a:ln>
                <a:noFill/>
              </a:ln>
              <a:solidFill>
                <a:srgbClr val="0078D4"/>
              </a:solidFill>
              <a:effectLst/>
              <a:uLnTx/>
              <a:uFillTx/>
              <a:latin typeface="Calibri" panose="020F0502020204030204" pitchFamily="34" charset="0"/>
              <a:ea typeface="+mn-ea"/>
              <a:cs typeface="Calibri" panose="020F0502020204030204" pitchFamily="34" charset="0"/>
            </a:endParaRPr>
          </a:p>
        </p:txBody>
      </p:sp>
      <p:cxnSp>
        <p:nvCxnSpPr>
          <p:cNvPr id="53" name="Straight Arrow Connector 52">
            <a:extLst>
              <a:ext uri="{FF2B5EF4-FFF2-40B4-BE49-F238E27FC236}">
                <a16:creationId xmlns:a16="http://schemas.microsoft.com/office/drawing/2014/main" id="{251CAAD6-8533-4264-90D7-3CECDD44671A}"/>
              </a:ext>
            </a:extLst>
          </p:cNvPr>
          <p:cNvCxnSpPr/>
          <p:nvPr/>
        </p:nvCxnSpPr>
        <p:spPr>
          <a:xfrm flipH="1" flipV="1">
            <a:off x="1679825" y="1559302"/>
            <a:ext cx="3416157" cy="3639422"/>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FB455F9-16FB-4EC4-BB1A-786E222132F2}"/>
              </a:ext>
            </a:extLst>
          </p:cNvPr>
          <p:cNvCxnSpPr>
            <a:cxnSpLocks/>
          </p:cNvCxnSpPr>
          <p:nvPr/>
        </p:nvCxnSpPr>
        <p:spPr>
          <a:xfrm flipH="1">
            <a:off x="4274049" y="2176854"/>
            <a:ext cx="2076096" cy="3710238"/>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AAB5D2E-A8C5-4295-9204-57D9A176C279}"/>
              </a:ext>
            </a:extLst>
          </p:cNvPr>
          <p:cNvSpPr/>
          <p:nvPr/>
        </p:nvSpPr>
        <p:spPr bwMode="auto">
          <a:xfrm>
            <a:off x="3441843" y="5833938"/>
            <a:ext cx="986319" cy="36503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44A7C537-4AF6-40AA-A60B-53422550C69A}"/>
              </a:ext>
            </a:extLst>
          </p:cNvPr>
          <p:cNvSpPr/>
          <p:nvPr/>
        </p:nvSpPr>
        <p:spPr bwMode="auto">
          <a:xfrm>
            <a:off x="4438436" y="2311685"/>
            <a:ext cx="3323690" cy="3636636"/>
          </a:xfrm>
          <a:custGeom>
            <a:avLst/>
            <a:gdLst>
              <a:gd name="connsiteX0" fmla="*/ 0 w 3323690"/>
              <a:gd name="connsiteY0" fmla="*/ 3616504 h 3636636"/>
              <a:gd name="connsiteX1" fmla="*/ 1006867 w 3323690"/>
              <a:gd name="connsiteY1" fmla="*/ 3184989 h 3636636"/>
              <a:gd name="connsiteX2" fmla="*/ 1731195 w 3323690"/>
              <a:gd name="connsiteY2" fmla="*/ 570216 h 3636636"/>
              <a:gd name="connsiteX3" fmla="*/ 3323690 w 3323690"/>
              <a:gd name="connsiteY3" fmla="*/ 0 h 3636636"/>
            </a:gdLst>
            <a:ahLst/>
            <a:cxnLst>
              <a:cxn ang="0">
                <a:pos x="connsiteX0" y="connsiteY0"/>
              </a:cxn>
              <a:cxn ang="0">
                <a:pos x="connsiteX1" y="connsiteY1"/>
              </a:cxn>
              <a:cxn ang="0">
                <a:pos x="connsiteX2" y="connsiteY2"/>
              </a:cxn>
              <a:cxn ang="0">
                <a:pos x="connsiteX3" y="connsiteY3"/>
              </a:cxn>
            </a:cxnLst>
            <a:rect l="l" t="t" r="r" b="b"/>
            <a:pathLst>
              <a:path w="3323690" h="3636636">
                <a:moveTo>
                  <a:pt x="0" y="3616504"/>
                </a:moveTo>
                <a:cubicBezTo>
                  <a:pt x="359167" y="3654604"/>
                  <a:pt x="718335" y="3692704"/>
                  <a:pt x="1006867" y="3184989"/>
                </a:cubicBezTo>
                <a:cubicBezTo>
                  <a:pt x="1295399" y="2677274"/>
                  <a:pt x="1345058" y="1101047"/>
                  <a:pt x="1731195" y="570216"/>
                </a:cubicBezTo>
                <a:cubicBezTo>
                  <a:pt x="2117332" y="39385"/>
                  <a:pt x="2720511" y="19692"/>
                  <a:pt x="3323690" y="0"/>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F642A004-A64A-4ACE-BF4D-9E4CC911E7AE}"/>
              </a:ext>
            </a:extLst>
          </p:cNvPr>
          <p:cNvSpPr txBox="1"/>
          <p:nvPr/>
        </p:nvSpPr>
        <p:spPr>
          <a:xfrm rot="18240661">
            <a:off x="5716192" y="2932060"/>
            <a:ext cx="1079436" cy="218389"/>
          </a:xfrm>
          <a:prstGeom prst="rect">
            <a:avLst/>
          </a:prstGeom>
          <a:solidFill>
            <a:schemeClr val="accent3">
              <a:lumMod val="20000"/>
              <a:lumOff val="80000"/>
            </a:schemeClr>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Select the file</a:t>
            </a:r>
            <a:endParaRPr kumimoji="1" lang="ja-JP" altLang="en-US"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pic>
        <p:nvPicPr>
          <p:cNvPr id="61" name="Picture 60">
            <a:extLst>
              <a:ext uri="{FF2B5EF4-FFF2-40B4-BE49-F238E27FC236}">
                <a16:creationId xmlns:a16="http://schemas.microsoft.com/office/drawing/2014/main" id="{2F602163-3B7C-427F-81B5-268159567326}"/>
              </a:ext>
            </a:extLst>
          </p:cNvPr>
          <p:cNvPicPr>
            <a:picLocks noChangeAspect="1"/>
          </p:cNvPicPr>
          <p:nvPr/>
        </p:nvPicPr>
        <p:blipFill>
          <a:blip r:embed="rId5"/>
          <a:stretch>
            <a:fillRect/>
          </a:stretch>
        </p:blipFill>
        <p:spPr>
          <a:xfrm>
            <a:off x="6781660" y="2660924"/>
            <a:ext cx="4544791" cy="4062965"/>
          </a:xfrm>
          <a:prstGeom prst="rect">
            <a:avLst/>
          </a:prstGeom>
          <a:ln>
            <a:solidFill>
              <a:schemeClr val="accent3"/>
            </a:solidFill>
          </a:ln>
        </p:spPr>
      </p:pic>
      <p:sp>
        <p:nvSpPr>
          <p:cNvPr id="62" name="Rectangle 61">
            <a:extLst>
              <a:ext uri="{FF2B5EF4-FFF2-40B4-BE49-F238E27FC236}">
                <a16:creationId xmlns:a16="http://schemas.microsoft.com/office/drawing/2014/main" id="{722571BD-111F-4296-80C4-E0E1BF6C26A2}"/>
              </a:ext>
            </a:extLst>
          </p:cNvPr>
          <p:cNvSpPr/>
          <p:nvPr/>
        </p:nvSpPr>
        <p:spPr bwMode="auto">
          <a:xfrm>
            <a:off x="6781660" y="3429000"/>
            <a:ext cx="908546" cy="24914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825D91E4-95F9-4D57-9563-A1D55BAF4547}"/>
              </a:ext>
            </a:extLst>
          </p:cNvPr>
          <p:cNvSpPr/>
          <p:nvPr/>
        </p:nvSpPr>
        <p:spPr bwMode="auto">
          <a:xfrm>
            <a:off x="7731303" y="2424701"/>
            <a:ext cx="1166117" cy="1125020"/>
          </a:xfrm>
          <a:custGeom>
            <a:avLst/>
            <a:gdLst>
              <a:gd name="connsiteX0" fmla="*/ 1166117 w 1166117"/>
              <a:gd name="connsiteY0" fmla="*/ 0 h 1125020"/>
              <a:gd name="connsiteX1" fmla="*/ 883578 w 1166117"/>
              <a:gd name="connsiteY1" fmla="*/ 724328 h 1125020"/>
              <a:gd name="connsiteX2" fmla="*/ 0 w 1166117"/>
              <a:gd name="connsiteY2" fmla="*/ 1125020 h 1125020"/>
            </a:gdLst>
            <a:ahLst/>
            <a:cxnLst>
              <a:cxn ang="0">
                <a:pos x="connsiteX0" y="connsiteY0"/>
              </a:cxn>
              <a:cxn ang="0">
                <a:pos x="connsiteX1" y="connsiteY1"/>
              </a:cxn>
              <a:cxn ang="0">
                <a:pos x="connsiteX2" y="connsiteY2"/>
              </a:cxn>
            </a:cxnLst>
            <a:rect l="l" t="t" r="r" b="b"/>
            <a:pathLst>
              <a:path w="1166117" h="1125020">
                <a:moveTo>
                  <a:pt x="1166117" y="0"/>
                </a:moveTo>
                <a:cubicBezTo>
                  <a:pt x="1122024" y="268412"/>
                  <a:pt x="1077931" y="536825"/>
                  <a:pt x="883578" y="724328"/>
                </a:cubicBezTo>
                <a:cubicBezTo>
                  <a:pt x="689225" y="911831"/>
                  <a:pt x="344612" y="1018425"/>
                  <a:pt x="0" y="1125020"/>
                </a:cubicBezTo>
              </a:path>
            </a:pathLst>
          </a:custGeom>
          <a:noFill/>
          <a:ln>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29714B9-C1AE-4BBC-A33B-0F2C365D7C5D}"/>
              </a:ext>
            </a:extLst>
          </p:cNvPr>
          <p:cNvSpPr txBox="1"/>
          <p:nvPr/>
        </p:nvSpPr>
        <p:spPr>
          <a:xfrm>
            <a:off x="5291343" y="5249480"/>
            <a:ext cx="1977623" cy="217042"/>
          </a:xfrm>
          <a:prstGeom prst="rect">
            <a:avLst/>
          </a:prstGeom>
          <a:solidFill>
            <a:schemeClr val="accent3">
              <a:lumMod val="20000"/>
              <a:lumOff val="80000"/>
            </a:schemeClr>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sym typeface="Wingdings" panose="05000000000000000000" pitchFamily="2" charset="2"/>
              </a:rPr>
              <a:t></a:t>
            </a:r>
            <a:r>
              <a:rPr kumimoji="1" lang="en-US" altLang="ja-JP"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Copy Verification Code</a:t>
            </a:r>
            <a:endParaRPr kumimoji="1" lang="ja-JP" altLang="en-US"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65" name="TextBox 64">
            <a:extLst>
              <a:ext uri="{FF2B5EF4-FFF2-40B4-BE49-F238E27FC236}">
                <a16:creationId xmlns:a16="http://schemas.microsoft.com/office/drawing/2014/main" id="{22A9FEE6-E559-4813-9BBB-8D45B47FDABF}"/>
              </a:ext>
            </a:extLst>
          </p:cNvPr>
          <p:cNvSpPr txBox="1"/>
          <p:nvPr/>
        </p:nvSpPr>
        <p:spPr>
          <a:xfrm>
            <a:off x="2008598" y="1706586"/>
            <a:ext cx="390418" cy="225121"/>
          </a:xfrm>
          <a:prstGeom prst="rect">
            <a:avLst/>
          </a:prstGeom>
          <a:solidFill>
            <a:schemeClr val="accent3">
              <a:lumMod val="20000"/>
              <a:lumOff val="80000"/>
            </a:schemeClr>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run</a:t>
            </a:r>
            <a:endParaRPr kumimoji="1" lang="ja-JP" alt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66" name="Freeform: Shape 65">
            <a:extLst>
              <a:ext uri="{FF2B5EF4-FFF2-40B4-BE49-F238E27FC236}">
                <a16:creationId xmlns:a16="http://schemas.microsoft.com/office/drawing/2014/main" id="{2BA8D6B3-885C-4DA8-991E-C0478F92E241}"/>
              </a:ext>
            </a:extLst>
          </p:cNvPr>
          <p:cNvSpPr/>
          <p:nvPr/>
        </p:nvSpPr>
        <p:spPr bwMode="auto">
          <a:xfrm>
            <a:off x="7268967" y="1536118"/>
            <a:ext cx="3857946" cy="3900822"/>
          </a:xfrm>
          <a:custGeom>
            <a:avLst/>
            <a:gdLst>
              <a:gd name="connsiteX0" fmla="*/ 0 w 4412107"/>
              <a:gd name="connsiteY0" fmla="*/ 3565133 h 3669784"/>
              <a:gd name="connsiteX1" fmla="*/ 3195263 w 4412107"/>
              <a:gd name="connsiteY1" fmla="*/ 3488076 h 3669784"/>
              <a:gd name="connsiteX2" fmla="*/ 4376791 w 4412107"/>
              <a:gd name="connsiteY2" fmla="*/ 1885308 h 3669784"/>
              <a:gd name="connsiteX3" fmla="*/ 3986373 w 4412107"/>
              <a:gd name="connsiteY3" fmla="*/ 0 h 3669784"/>
            </a:gdLst>
            <a:ahLst/>
            <a:cxnLst>
              <a:cxn ang="0">
                <a:pos x="connsiteX0" y="connsiteY0"/>
              </a:cxn>
              <a:cxn ang="0">
                <a:pos x="connsiteX1" y="connsiteY1"/>
              </a:cxn>
              <a:cxn ang="0">
                <a:pos x="connsiteX2" y="connsiteY2"/>
              </a:cxn>
              <a:cxn ang="0">
                <a:pos x="connsiteX3" y="connsiteY3"/>
              </a:cxn>
            </a:cxnLst>
            <a:rect l="l" t="t" r="r" b="b"/>
            <a:pathLst>
              <a:path w="4412107" h="3669784">
                <a:moveTo>
                  <a:pt x="0" y="3565133"/>
                </a:moveTo>
                <a:cubicBezTo>
                  <a:pt x="1232899" y="3666590"/>
                  <a:pt x="2465798" y="3768047"/>
                  <a:pt x="3195263" y="3488076"/>
                </a:cubicBezTo>
                <a:cubicBezTo>
                  <a:pt x="3924728" y="3208105"/>
                  <a:pt x="4244939" y="2466654"/>
                  <a:pt x="4376791" y="1885308"/>
                </a:cubicBezTo>
                <a:cubicBezTo>
                  <a:pt x="4508643" y="1303962"/>
                  <a:pt x="4247508" y="651981"/>
                  <a:pt x="3986373" y="0"/>
                </a:cubicBezTo>
              </a:path>
            </a:pathLst>
          </a:cu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40A84683-59F1-46D5-BD22-A77F9818F199}"/>
              </a:ext>
            </a:extLst>
          </p:cNvPr>
          <p:cNvSpPr txBox="1"/>
          <p:nvPr/>
        </p:nvSpPr>
        <p:spPr>
          <a:xfrm>
            <a:off x="10315102" y="1740383"/>
            <a:ext cx="1715784" cy="218389"/>
          </a:xfrm>
          <a:prstGeom prst="rect">
            <a:avLst/>
          </a:prstGeom>
          <a:solidFill>
            <a:schemeClr val="accent3">
              <a:lumMod val="20000"/>
              <a:lumOff val="80000"/>
            </a:schemeClr>
          </a:solidFill>
        </p:spPr>
        <p:txBody>
          <a:bodyPr wrap="square" lIns="18000" tIns="18000" rIns="18000" bIns="18000" rtlCol="0">
            <a:spAutoFit/>
          </a:bodyPr>
          <a:lstStyle/>
          <a:p>
            <a:pPr marL="0" marR="0" lvl="0" indent="0" algn="l" defTabSz="914367" rtl="0" eaLnBrk="1" fontAlgn="auto" latinLnBrk="0" hangingPunct="1">
              <a:lnSpc>
                <a:spcPts val="14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Paste Verification Code</a:t>
            </a:r>
            <a:endParaRPr kumimoji="1" lang="ja-JP" altLang="en-US" sz="1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pic>
        <p:nvPicPr>
          <p:cNvPr id="7" name="Picture 6">
            <a:extLst>
              <a:ext uri="{FF2B5EF4-FFF2-40B4-BE49-F238E27FC236}">
                <a16:creationId xmlns:a16="http://schemas.microsoft.com/office/drawing/2014/main" id="{CC478C25-CC75-4217-AC26-83F56B7E7ECC}"/>
              </a:ext>
            </a:extLst>
          </p:cNvPr>
          <p:cNvPicPr>
            <a:picLocks noChangeAspect="1"/>
          </p:cNvPicPr>
          <p:nvPr/>
        </p:nvPicPr>
        <p:blipFill>
          <a:blip r:embed="rId6"/>
          <a:stretch>
            <a:fillRect/>
          </a:stretch>
        </p:blipFill>
        <p:spPr>
          <a:xfrm>
            <a:off x="3576719" y="6376037"/>
            <a:ext cx="1723433" cy="278896"/>
          </a:xfrm>
          <a:prstGeom prst="rect">
            <a:avLst/>
          </a:prstGeom>
          <a:solidFill>
            <a:schemeClr val="accent3">
              <a:lumMod val="75000"/>
            </a:schemeClr>
          </a:solidFill>
          <a:ln>
            <a:solidFill>
              <a:schemeClr val="accent3"/>
            </a:solidFill>
          </a:ln>
        </p:spPr>
      </p:pic>
      <p:sp>
        <p:nvSpPr>
          <p:cNvPr id="8" name="Rectangle 7">
            <a:extLst>
              <a:ext uri="{FF2B5EF4-FFF2-40B4-BE49-F238E27FC236}">
                <a16:creationId xmlns:a16="http://schemas.microsoft.com/office/drawing/2014/main" id="{CAC837B6-48F5-40DB-A31C-C8AE2755F5D3}"/>
              </a:ext>
            </a:extLst>
          </p:cNvPr>
          <p:cNvSpPr/>
          <p:nvPr/>
        </p:nvSpPr>
        <p:spPr bwMode="auto">
          <a:xfrm>
            <a:off x="3715026" y="6429892"/>
            <a:ext cx="640522" cy="22504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2D390EB5-E5C2-417F-881C-A00365799A5C}"/>
              </a:ext>
            </a:extLst>
          </p:cNvPr>
          <p:cNvSpPr txBox="1"/>
          <p:nvPr/>
        </p:nvSpPr>
        <p:spPr>
          <a:xfrm>
            <a:off x="1671138" y="6350329"/>
            <a:ext cx="2297044" cy="404658"/>
          </a:xfrm>
          <a:prstGeom prst="rect">
            <a:avLst/>
          </a:prstGeom>
          <a:noFill/>
        </p:spPr>
        <p:txBody>
          <a:bodyPr wrap="square" lIns="18000" tIns="18000" rIns="18000" bIns="18000" rtlCol="0">
            <a:spAutoFit/>
          </a:bodyPr>
          <a:lstStyle/>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Click save button on </a:t>
            </a:r>
            <a:r>
              <a:rPr kumimoji="1" lang="en-US" altLang="ja-JP" sz="1600" dirty="0">
                <a:solidFill>
                  <a:srgbClr val="FF0000"/>
                </a:solidFill>
                <a:latin typeface="Calibri" panose="020F0502020204030204" pitchFamily="34" charset="0"/>
                <a:cs typeface="Calibri" panose="020F0502020204030204" pitchFamily="34" charset="0"/>
                <a:sym typeface="Wingdings" panose="05000000000000000000" pitchFamily="2" charset="2"/>
              </a:rPr>
              <a:t> </a:t>
            </a:r>
            <a:endParaRPr kumimoji="1" lang="en-US" altLang="ja-JP" sz="1600" dirty="0">
              <a:solidFill>
                <a:srgbClr val="FF0000"/>
              </a:solidFill>
              <a:latin typeface="Calibri" panose="020F0502020204030204" pitchFamily="34" charset="0"/>
              <a:cs typeface="Calibri" panose="020F0502020204030204" pitchFamily="34" charset="0"/>
            </a:endParaRPr>
          </a:p>
          <a:p>
            <a:pPr algn="l">
              <a:lnSpc>
                <a:spcPts val="1400"/>
              </a:lnSpc>
            </a:pPr>
            <a:r>
              <a:rPr kumimoji="1" lang="en-US" altLang="ja-JP" sz="1600" dirty="0">
                <a:solidFill>
                  <a:srgbClr val="FF0000"/>
                </a:solidFill>
                <a:latin typeface="Calibri" panose="020F0502020204030204" pitchFamily="34" charset="0"/>
                <a:cs typeface="Calibri" panose="020F0502020204030204" pitchFamily="34" charset="0"/>
              </a:rPr>
              <a:t> top of your browser</a:t>
            </a:r>
            <a:endParaRPr kumimoji="1" lang="ja-JP" altLang="en-US" sz="1600" dirty="0">
              <a:solidFill>
                <a:srgbClr val="FF0000"/>
              </a:solidFill>
              <a:latin typeface="Calibri" panose="020F0502020204030204" pitchFamily="34" charset="0"/>
              <a:cs typeface="Calibri" panose="020F0502020204030204" pitchFamily="34" charset="0"/>
            </a:endParaRPr>
          </a:p>
        </p:txBody>
      </p:sp>
      <p:cxnSp>
        <p:nvCxnSpPr>
          <p:cNvPr id="5" name="Straight Arrow Connector 4">
            <a:extLst>
              <a:ext uri="{FF2B5EF4-FFF2-40B4-BE49-F238E27FC236}">
                <a16:creationId xmlns:a16="http://schemas.microsoft.com/office/drawing/2014/main" id="{009C7171-C254-456D-ABEA-28FAD1C453B0}"/>
              </a:ext>
            </a:extLst>
          </p:cNvPr>
          <p:cNvCxnSpPr>
            <a:cxnSpLocks/>
          </p:cNvCxnSpPr>
          <p:nvPr/>
        </p:nvCxnSpPr>
        <p:spPr>
          <a:xfrm flipH="1">
            <a:off x="5281069" y="3678148"/>
            <a:ext cx="1534968" cy="269037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3080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3524-A6DC-456D-BC08-9BBA4C56CC73}"/>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400440280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099B1-96F0-4AF9-BFC3-F9D3FDFF4EB3}"/>
              </a:ext>
            </a:extLst>
          </p:cNvPr>
          <p:cNvSpPr>
            <a:spLocks noGrp="1"/>
          </p:cNvSpPr>
          <p:nvPr>
            <p:ph type="title"/>
          </p:nvPr>
        </p:nvSpPr>
        <p:spPr/>
        <p:txBody>
          <a:bodyPr/>
          <a:lstStyle/>
          <a:p>
            <a:r>
              <a:rPr lang="en-US" altLang="ja-JP" dirty="0"/>
              <a:t>Setting IoT Central</a:t>
            </a:r>
            <a:endParaRPr lang="ja-JP" altLang="en-US" dirty="0"/>
          </a:p>
        </p:txBody>
      </p:sp>
      <p:sp>
        <p:nvSpPr>
          <p:cNvPr id="4" name="Text Placeholder 3">
            <a:extLst>
              <a:ext uri="{FF2B5EF4-FFF2-40B4-BE49-F238E27FC236}">
                <a16:creationId xmlns:a16="http://schemas.microsoft.com/office/drawing/2014/main" id="{59EB4A37-D92A-4F65-B603-69EF7AE323E4}"/>
              </a:ext>
            </a:extLst>
          </p:cNvPr>
          <p:cNvSpPr>
            <a:spLocks noGrp="1"/>
          </p:cNvSpPr>
          <p:nvPr>
            <p:ph type="body" sz="quarter" idx="12"/>
          </p:nvPr>
        </p:nvSpPr>
        <p:spPr/>
        <p:txBody>
          <a:bodyPr/>
          <a:lstStyle/>
          <a:p>
            <a:endParaRPr lang="ja-JP" altLang="en-US"/>
          </a:p>
        </p:txBody>
      </p:sp>
    </p:spTree>
    <p:extLst>
      <p:ext uri="{BB962C8B-B14F-4D97-AF65-F5344CB8AC3E}">
        <p14:creationId xmlns:p14="http://schemas.microsoft.com/office/powerpoint/2010/main" val="168754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6BAF5-CFD1-4D05-9509-D3F69206D93F}"/>
              </a:ext>
            </a:extLst>
          </p:cNvPr>
          <p:cNvSpPr>
            <a:spLocks noGrp="1"/>
          </p:cNvSpPr>
          <p:nvPr>
            <p:ph type="title"/>
          </p:nvPr>
        </p:nvSpPr>
        <p:spPr/>
        <p:txBody>
          <a:bodyPr/>
          <a:lstStyle/>
          <a:p>
            <a:r>
              <a:rPr kumimoji="1" lang="en-US" altLang="ja-JP" dirty="0"/>
              <a:t>Skelton of Digital Twin Model</a:t>
            </a:r>
            <a:r>
              <a:rPr lang="ja-JP" altLang="en-US" dirty="0"/>
              <a:t> </a:t>
            </a:r>
            <a:r>
              <a:rPr lang="en-US" altLang="ja-JP" dirty="0"/>
              <a:t>3/3</a:t>
            </a:r>
            <a:endParaRPr kumimoji="1" lang="ja-JP" altLang="en-US" dirty="0"/>
          </a:p>
        </p:txBody>
      </p:sp>
      <p:pic>
        <p:nvPicPr>
          <p:cNvPr id="4" name="Picture 3">
            <a:extLst>
              <a:ext uri="{FF2B5EF4-FFF2-40B4-BE49-F238E27FC236}">
                <a16:creationId xmlns:a16="http://schemas.microsoft.com/office/drawing/2014/main" id="{317FB28C-B6C0-4E42-B601-31AB4E441B87}"/>
              </a:ext>
            </a:extLst>
          </p:cNvPr>
          <p:cNvPicPr>
            <a:picLocks noChangeAspect="1"/>
          </p:cNvPicPr>
          <p:nvPr/>
        </p:nvPicPr>
        <p:blipFill>
          <a:blip r:embed="rId2"/>
          <a:stretch>
            <a:fillRect/>
          </a:stretch>
        </p:blipFill>
        <p:spPr>
          <a:xfrm>
            <a:off x="801665" y="1337826"/>
            <a:ext cx="4842675" cy="4966175"/>
          </a:xfrm>
          <a:prstGeom prst="rect">
            <a:avLst/>
          </a:prstGeom>
        </p:spPr>
      </p:pic>
      <p:pic>
        <p:nvPicPr>
          <p:cNvPr id="6" name="Picture 5">
            <a:extLst>
              <a:ext uri="{FF2B5EF4-FFF2-40B4-BE49-F238E27FC236}">
                <a16:creationId xmlns:a16="http://schemas.microsoft.com/office/drawing/2014/main" id="{657EB977-25BD-4065-BE53-F9482BD194F2}"/>
              </a:ext>
            </a:extLst>
          </p:cNvPr>
          <p:cNvPicPr>
            <a:picLocks noChangeAspect="1"/>
          </p:cNvPicPr>
          <p:nvPr/>
        </p:nvPicPr>
        <p:blipFill>
          <a:blip r:embed="rId3"/>
          <a:stretch>
            <a:fillRect/>
          </a:stretch>
        </p:blipFill>
        <p:spPr>
          <a:xfrm>
            <a:off x="6697974" y="1337826"/>
            <a:ext cx="3192906" cy="4850032"/>
          </a:xfrm>
          <a:prstGeom prst="rect">
            <a:avLst/>
          </a:prstGeom>
        </p:spPr>
      </p:pic>
      <p:sp>
        <p:nvSpPr>
          <p:cNvPr id="7" name="Rectangle 6">
            <a:extLst>
              <a:ext uri="{FF2B5EF4-FFF2-40B4-BE49-F238E27FC236}">
                <a16:creationId xmlns:a16="http://schemas.microsoft.com/office/drawing/2014/main" id="{8D3B79F6-5022-4FA2-82AD-7D00490E36C6}"/>
              </a:ext>
            </a:extLst>
          </p:cNvPr>
          <p:cNvSpPr/>
          <p:nvPr/>
        </p:nvSpPr>
        <p:spPr bwMode="auto">
          <a:xfrm>
            <a:off x="1766170" y="1490597"/>
            <a:ext cx="1027134" cy="162839"/>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A919962-1B44-4BBE-BBFC-71A5870962AD}"/>
              </a:ext>
            </a:extLst>
          </p:cNvPr>
          <p:cNvSpPr/>
          <p:nvPr/>
        </p:nvSpPr>
        <p:spPr bwMode="auto">
          <a:xfrm>
            <a:off x="1966586" y="3056351"/>
            <a:ext cx="3319398" cy="16283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C1645206-57B8-4A82-AE51-BFB360163F39}"/>
              </a:ext>
            </a:extLst>
          </p:cNvPr>
          <p:cNvSpPr/>
          <p:nvPr/>
        </p:nvSpPr>
        <p:spPr bwMode="auto">
          <a:xfrm>
            <a:off x="1603332" y="3895595"/>
            <a:ext cx="3544865" cy="16283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E599D72-2472-4D30-85D4-2D228A769FBE}"/>
              </a:ext>
            </a:extLst>
          </p:cNvPr>
          <p:cNvSpPr/>
          <p:nvPr/>
        </p:nvSpPr>
        <p:spPr bwMode="auto">
          <a:xfrm>
            <a:off x="964504" y="2517732"/>
            <a:ext cx="4496844" cy="1051235"/>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9E4FF6AE-8E7A-447E-B562-EB74E93ABB5F}"/>
              </a:ext>
            </a:extLst>
          </p:cNvPr>
          <p:cNvCxnSpPr/>
          <p:nvPr/>
        </p:nvCxnSpPr>
        <p:spPr>
          <a:xfrm flipH="1">
            <a:off x="3319397" y="3219190"/>
            <a:ext cx="275573" cy="56367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1B54796-C27B-4F99-BA17-0FA205D56E7A}"/>
              </a:ext>
            </a:extLst>
          </p:cNvPr>
          <p:cNvSpPr/>
          <p:nvPr/>
        </p:nvSpPr>
        <p:spPr bwMode="auto">
          <a:xfrm>
            <a:off x="1966586" y="1866378"/>
            <a:ext cx="3494762" cy="162839"/>
          </a:xfrm>
          <a:prstGeom prst="rect">
            <a:avLst/>
          </a:prstGeom>
          <a:no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5F8DC40C-4438-41B0-87A5-6D70BFF4A751}"/>
              </a:ext>
            </a:extLst>
          </p:cNvPr>
          <p:cNvCxnSpPr/>
          <p:nvPr/>
        </p:nvCxnSpPr>
        <p:spPr>
          <a:xfrm flipH="1">
            <a:off x="4108537" y="1490597"/>
            <a:ext cx="388307" cy="325678"/>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B4CDFFC-7312-4D26-8C4F-523B940C20D4}"/>
              </a:ext>
            </a:extLst>
          </p:cNvPr>
          <p:cNvSpPr txBox="1"/>
          <p:nvPr/>
        </p:nvSpPr>
        <p:spPr>
          <a:xfrm>
            <a:off x="4192768" y="984182"/>
            <a:ext cx="2354894" cy="492443"/>
          </a:xfrm>
          <a:prstGeom prst="rect">
            <a:avLst/>
          </a:prstGeom>
          <a:solidFill>
            <a:srgbClr val="F2F2F2"/>
          </a:solidFill>
        </p:spPr>
        <p:txBody>
          <a:bodyPr wrap="square" lIns="0" tIns="0" rIns="0" bIns="0" rtlCol="0">
            <a:spAutoFit/>
          </a:bodyPr>
          <a:lstStyle/>
          <a:p>
            <a:pPr algn="l"/>
            <a:r>
              <a:rPr kumimoji="1" lang="en-US" altLang="ja-JP" sz="1600" dirty="0">
                <a:solidFill>
                  <a:schemeClr val="accent1"/>
                </a:solidFill>
                <a:latin typeface="Calibri" panose="020F0502020204030204" pitchFamily="34" charset="0"/>
                <a:cs typeface="Calibri" panose="020F0502020204030204" pitchFamily="34" charset="0"/>
              </a:rPr>
              <a:t>Device Information is Pre Defined by Microsoft </a:t>
            </a:r>
            <a:endParaRPr kumimoji="1" lang="ja-JP" altLang="en-US" sz="1600" dirty="0" err="1">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252159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8361F-1BF8-4789-BA2B-04BEF5BE6A66}"/>
              </a:ext>
            </a:extLst>
          </p:cNvPr>
          <p:cNvSpPr>
            <a:spLocks noGrp="1"/>
          </p:cNvSpPr>
          <p:nvPr>
            <p:ph type="title"/>
          </p:nvPr>
        </p:nvSpPr>
        <p:spPr/>
        <p:txBody>
          <a:bodyPr/>
          <a:lstStyle/>
          <a:p>
            <a:r>
              <a:rPr kumimoji="1" lang="en-US" altLang="ja-JP" dirty="0"/>
              <a:t>Import Models: IQ-R Control Device &amp; RD55UP12-V</a:t>
            </a:r>
            <a:endParaRPr kumimoji="1" lang="ja-JP" altLang="en-US" dirty="0"/>
          </a:p>
        </p:txBody>
      </p:sp>
      <p:pic>
        <p:nvPicPr>
          <p:cNvPr id="4" name="Picture 3">
            <a:extLst>
              <a:ext uri="{FF2B5EF4-FFF2-40B4-BE49-F238E27FC236}">
                <a16:creationId xmlns:a16="http://schemas.microsoft.com/office/drawing/2014/main" id="{E0A8455D-2D54-44F0-8D90-C96CA4F7A10F}"/>
              </a:ext>
            </a:extLst>
          </p:cNvPr>
          <p:cNvPicPr>
            <a:picLocks noChangeAspect="1"/>
          </p:cNvPicPr>
          <p:nvPr/>
        </p:nvPicPr>
        <p:blipFill>
          <a:blip r:embed="rId2"/>
          <a:stretch>
            <a:fillRect/>
          </a:stretch>
        </p:blipFill>
        <p:spPr>
          <a:xfrm>
            <a:off x="1031240" y="1375955"/>
            <a:ext cx="10129520" cy="3494498"/>
          </a:xfrm>
          <a:prstGeom prst="rect">
            <a:avLst/>
          </a:prstGeom>
        </p:spPr>
      </p:pic>
      <p:sp>
        <p:nvSpPr>
          <p:cNvPr id="5" name="Rectangle 4">
            <a:extLst>
              <a:ext uri="{FF2B5EF4-FFF2-40B4-BE49-F238E27FC236}">
                <a16:creationId xmlns:a16="http://schemas.microsoft.com/office/drawing/2014/main" id="{3B1A5AAD-6AD9-42D4-8BE0-86635CD6C677}"/>
              </a:ext>
            </a:extLst>
          </p:cNvPr>
          <p:cNvSpPr/>
          <p:nvPr/>
        </p:nvSpPr>
        <p:spPr bwMode="auto">
          <a:xfrm>
            <a:off x="2337955" y="2763982"/>
            <a:ext cx="1465118" cy="21820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3268166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8361F-1BF8-4789-BA2B-04BEF5BE6A66}"/>
              </a:ext>
            </a:extLst>
          </p:cNvPr>
          <p:cNvSpPr>
            <a:spLocks noGrp="1"/>
          </p:cNvSpPr>
          <p:nvPr>
            <p:ph type="title"/>
          </p:nvPr>
        </p:nvSpPr>
        <p:spPr/>
        <p:txBody>
          <a:bodyPr/>
          <a:lstStyle/>
          <a:p>
            <a:r>
              <a:rPr kumimoji="1" lang="en-US" altLang="ja-JP" dirty="0"/>
              <a:t>Import Models: IQ-R Control Device &amp; RD55UP12-V</a:t>
            </a:r>
            <a:endParaRPr kumimoji="1" lang="ja-JP" altLang="en-US" dirty="0"/>
          </a:p>
        </p:txBody>
      </p:sp>
      <p:pic>
        <p:nvPicPr>
          <p:cNvPr id="6" name="Picture 5">
            <a:extLst>
              <a:ext uri="{FF2B5EF4-FFF2-40B4-BE49-F238E27FC236}">
                <a16:creationId xmlns:a16="http://schemas.microsoft.com/office/drawing/2014/main" id="{6EE7AEAA-B15B-481B-AB3D-AB1A68372670}"/>
              </a:ext>
            </a:extLst>
          </p:cNvPr>
          <p:cNvPicPr>
            <a:picLocks noChangeAspect="1"/>
          </p:cNvPicPr>
          <p:nvPr/>
        </p:nvPicPr>
        <p:blipFill>
          <a:blip r:embed="rId2"/>
          <a:stretch>
            <a:fillRect/>
          </a:stretch>
        </p:blipFill>
        <p:spPr>
          <a:xfrm>
            <a:off x="647145" y="1225581"/>
            <a:ext cx="10373591" cy="4839534"/>
          </a:xfrm>
          <a:prstGeom prst="rect">
            <a:avLst/>
          </a:prstGeom>
        </p:spPr>
      </p:pic>
      <p:sp>
        <p:nvSpPr>
          <p:cNvPr id="7" name="Rectangle 6">
            <a:extLst>
              <a:ext uri="{FF2B5EF4-FFF2-40B4-BE49-F238E27FC236}">
                <a16:creationId xmlns:a16="http://schemas.microsoft.com/office/drawing/2014/main" id="{7FABBF27-F025-44D8-BEBD-5137E803FF61}"/>
              </a:ext>
            </a:extLst>
          </p:cNvPr>
          <p:cNvSpPr/>
          <p:nvPr/>
        </p:nvSpPr>
        <p:spPr bwMode="auto">
          <a:xfrm>
            <a:off x="2078182" y="2680855"/>
            <a:ext cx="1402773" cy="23899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4029356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8361F-1BF8-4789-BA2B-04BEF5BE6A66}"/>
              </a:ext>
            </a:extLst>
          </p:cNvPr>
          <p:cNvSpPr>
            <a:spLocks noGrp="1"/>
          </p:cNvSpPr>
          <p:nvPr>
            <p:ph type="title"/>
          </p:nvPr>
        </p:nvSpPr>
        <p:spPr/>
        <p:txBody>
          <a:bodyPr/>
          <a:lstStyle/>
          <a:p>
            <a:r>
              <a:rPr kumimoji="1" lang="en-US" altLang="ja-JP" dirty="0"/>
              <a:t>Import Models: IQ-R Control Device &amp; RD55UP12-V</a:t>
            </a:r>
            <a:endParaRPr kumimoji="1" lang="ja-JP" altLang="en-US" dirty="0"/>
          </a:p>
        </p:txBody>
      </p:sp>
      <p:pic>
        <p:nvPicPr>
          <p:cNvPr id="6" name="Picture 5">
            <a:extLst>
              <a:ext uri="{FF2B5EF4-FFF2-40B4-BE49-F238E27FC236}">
                <a16:creationId xmlns:a16="http://schemas.microsoft.com/office/drawing/2014/main" id="{8CC492C2-13A1-4D41-BAFB-EA5851784B86}"/>
              </a:ext>
            </a:extLst>
          </p:cNvPr>
          <p:cNvPicPr>
            <a:picLocks noChangeAspect="1"/>
          </p:cNvPicPr>
          <p:nvPr/>
        </p:nvPicPr>
        <p:blipFill>
          <a:blip r:embed="rId2"/>
          <a:stretch>
            <a:fillRect/>
          </a:stretch>
        </p:blipFill>
        <p:spPr>
          <a:xfrm>
            <a:off x="916478" y="1464204"/>
            <a:ext cx="10027920" cy="3742553"/>
          </a:xfrm>
          <a:prstGeom prst="rect">
            <a:avLst/>
          </a:prstGeom>
        </p:spPr>
      </p:pic>
      <p:sp>
        <p:nvSpPr>
          <p:cNvPr id="7" name="Rectangle 6">
            <a:extLst>
              <a:ext uri="{FF2B5EF4-FFF2-40B4-BE49-F238E27FC236}">
                <a16:creationId xmlns:a16="http://schemas.microsoft.com/office/drawing/2014/main" id="{984A98F8-CF8C-4338-81F7-2B52F450E2BA}"/>
              </a:ext>
            </a:extLst>
          </p:cNvPr>
          <p:cNvSpPr/>
          <p:nvPr/>
        </p:nvSpPr>
        <p:spPr bwMode="auto">
          <a:xfrm>
            <a:off x="2286000" y="3335480"/>
            <a:ext cx="1174173" cy="20782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9201823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988F-3178-4548-AF5C-32654588AF4F}"/>
              </a:ext>
            </a:extLst>
          </p:cNvPr>
          <p:cNvSpPr>
            <a:spLocks noGrp="1"/>
          </p:cNvSpPr>
          <p:nvPr>
            <p:ph type="title"/>
          </p:nvPr>
        </p:nvSpPr>
        <p:spPr/>
        <p:txBody>
          <a:bodyPr/>
          <a:lstStyle/>
          <a:p>
            <a:r>
              <a:rPr lang="en-US" altLang="ja-JP" dirty="0"/>
              <a:t>Create a </a:t>
            </a:r>
            <a:r>
              <a:rPr kumimoji="1" lang="en-US" altLang="ja-JP" dirty="0"/>
              <a:t>default view --</a:t>
            </a:r>
            <a:endParaRPr kumimoji="1" lang="ja-JP" altLang="en-US" dirty="0"/>
          </a:p>
        </p:txBody>
      </p:sp>
      <p:pic>
        <p:nvPicPr>
          <p:cNvPr id="4" name="Picture 3">
            <a:extLst>
              <a:ext uri="{FF2B5EF4-FFF2-40B4-BE49-F238E27FC236}">
                <a16:creationId xmlns:a16="http://schemas.microsoft.com/office/drawing/2014/main" id="{5EA443C1-66DB-46E9-A7C0-5B8528B3B273}"/>
              </a:ext>
            </a:extLst>
          </p:cNvPr>
          <p:cNvPicPr>
            <a:picLocks noChangeAspect="1"/>
          </p:cNvPicPr>
          <p:nvPr/>
        </p:nvPicPr>
        <p:blipFill>
          <a:blip r:embed="rId2"/>
          <a:stretch>
            <a:fillRect/>
          </a:stretch>
        </p:blipFill>
        <p:spPr>
          <a:xfrm>
            <a:off x="701041" y="1162917"/>
            <a:ext cx="5276548" cy="3439563"/>
          </a:xfrm>
          <a:prstGeom prst="rect">
            <a:avLst/>
          </a:prstGeom>
        </p:spPr>
      </p:pic>
      <p:pic>
        <p:nvPicPr>
          <p:cNvPr id="6" name="Picture 5">
            <a:extLst>
              <a:ext uri="{FF2B5EF4-FFF2-40B4-BE49-F238E27FC236}">
                <a16:creationId xmlns:a16="http://schemas.microsoft.com/office/drawing/2014/main" id="{033E126A-CF93-4BB8-969C-D371A6AC52E9}"/>
              </a:ext>
            </a:extLst>
          </p:cNvPr>
          <p:cNvPicPr>
            <a:picLocks noChangeAspect="1"/>
          </p:cNvPicPr>
          <p:nvPr/>
        </p:nvPicPr>
        <p:blipFill>
          <a:blip r:embed="rId3"/>
          <a:stretch>
            <a:fillRect/>
          </a:stretch>
        </p:blipFill>
        <p:spPr>
          <a:xfrm>
            <a:off x="6096000" y="1162917"/>
            <a:ext cx="6314454" cy="3439562"/>
          </a:xfrm>
          <a:prstGeom prst="rect">
            <a:avLst/>
          </a:prstGeom>
        </p:spPr>
      </p:pic>
      <p:sp>
        <p:nvSpPr>
          <p:cNvPr id="7" name="Rectangle 6">
            <a:extLst>
              <a:ext uri="{FF2B5EF4-FFF2-40B4-BE49-F238E27FC236}">
                <a16:creationId xmlns:a16="http://schemas.microsoft.com/office/drawing/2014/main" id="{C9A62572-56FE-4542-8346-B8C6B148C2A5}"/>
              </a:ext>
            </a:extLst>
          </p:cNvPr>
          <p:cNvSpPr/>
          <p:nvPr/>
        </p:nvSpPr>
        <p:spPr bwMode="auto">
          <a:xfrm>
            <a:off x="7419109" y="2130136"/>
            <a:ext cx="426027" cy="27016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624F4F8-B024-457A-8894-CCBB19687D7B}"/>
              </a:ext>
            </a:extLst>
          </p:cNvPr>
          <p:cNvSpPr/>
          <p:nvPr/>
        </p:nvSpPr>
        <p:spPr bwMode="auto">
          <a:xfrm>
            <a:off x="1706880" y="2130136"/>
            <a:ext cx="335280" cy="27016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726950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FB16-AD14-4EAA-BE37-36AF2AEB9107}"/>
              </a:ext>
            </a:extLst>
          </p:cNvPr>
          <p:cNvSpPr>
            <a:spLocks noGrp="1"/>
          </p:cNvSpPr>
          <p:nvPr>
            <p:ph type="title"/>
          </p:nvPr>
        </p:nvSpPr>
        <p:spPr/>
        <p:txBody>
          <a:bodyPr/>
          <a:lstStyle/>
          <a:p>
            <a:r>
              <a:rPr lang="en-US" altLang="ja-JP" dirty="0"/>
              <a:t>Create a </a:t>
            </a:r>
            <a:r>
              <a:rPr kumimoji="1" lang="en-US" altLang="ja-JP" dirty="0"/>
              <a:t>default view --</a:t>
            </a:r>
            <a:endParaRPr kumimoji="1" lang="ja-JP" altLang="en-US" dirty="0"/>
          </a:p>
        </p:txBody>
      </p:sp>
      <p:pic>
        <p:nvPicPr>
          <p:cNvPr id="4" name="Picture 3">
            <a:extLst>
              <a:ext uri="{FF2B5EF4-FFF2-40B4-BE49-F238E27FC236}">
                <a16:creationId xmlns:a16="http://schemas.microsoft.com/office/drawing/2014/main" id="{7D313F95-614C-4B6C-A8A9-185345FC70AD}"/>
              </a:ext>
            </a:extLst>
          </p:cNvPr>
          <p:cNvPicPr>
            <a:picLocks noChangeAspect="1"/>
          </p:cNvPicPr>
          <p:nvPr/>
        </p:nvPicPr>
        <p:blipFill>
          <a:blip r:embed="rId2"/>
          <a:stretch>
            <a:fillRect/>
          </a:stretch>
        </p:blipFill>
        <p:spPr>
          <a:xfrm>
            <a:off x="496823" y="1424868"/>
            <a:ext cx="4727848" cy="4058920"/>
          </a:xfrm>
          <a:prstGeom prst="rect">
            <a:avLst/>
          </a:prstGeom>
        </p:spPr>
      </p:pic>
      <p:pic>
        <p:nvPicPr>
          <p:cNvPr id="6" name="Picture 5">
            <a:extLst>
              <a:ext uri="{FF2B5EF4-FFF2-40B4-BE49-F238E27FC236}">
                <a16:creationId xmlns:a16="http://schemas.microsoft.com/office/drawing/2014/main" id="{01C40C9F-30DE-4C6E-B9F8-B8A52D4E4B40}"/>
              </a:ext>
            </a:extLst>
          </p:cNvPr>
          <p:cNvPicPr>
            <a:picLocks noChangeAspect="1"/>
          </p:cNvPicPr>
          <p:nvPr/>
        </p:nvPicPr>
        <p:blipFill>
          <a:blip r:embed="rId3"/>
          <a:stretch>
            <a:fillRect/>
          </a:stretch>
        </p:blipFill>
        <p:spPr>
          <a:xfrm>
            <a:off x="5506720" y="1424868"/>
            <a:ext cx="6307744" cy="2131612"/>
          </a:xfrm>
          <a:prstGeom prst="rect">
            <a:avLst/>
          </a:prstGeom>
        </p:spPr>
      </p:pic>
      <p:sp>
        <p:nvSpPr>
          <p:cNvPr id="7" name="Rectangle 6">
            <a:extLst>
              <a:ext uri="{FF2B5EF4-FFF2-40B4-BE49-F238E27FC236}">
                <a16:creationId xmlns:a16="http://schemas.microsoft.com/office/drawing/2014/main" id="{FAE2BBD4-A755-454F-84D5-4E143318FA12}"/>
              </a:ext>
            </a:extLst>
          </p:cNvPr>
          <p:cNvSpPr/>
          <p:nvPr/>
        </p:nvSpPr>
        <p:spPr bwMode="auto">
          <a:xfrm>
            <a:off x="2143760" y="2275840"/>
            <a:ext cx="386080" cy="17272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D938BCB4-C6F1-421B-933A-7A45522212F2}"/>
              </a:ext>
            </a:extLst>
          </p:cNvPr>
          <p:cNvSpPr/>
          <p:nvPr/>
        </p:nvSpPr>
        <p:spPr bwMode="auto">
          <a:xfrm>
            <a:off x="7335520" y="2174240"/>
            <a:ext cx="396240" cy="203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549173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AFE9-05CE-472E-95D8-921CC7B51F10}"/>
              </a:ext>
            </a:extLst>
          </p:cNvPr>
          <p:cNvSpPr>
            <a:spLocks noGrp="1"/>
          </p:cNvSpPr>
          <p:nvPr>
            <p:ph type="title"/>
          </p:nvPr>
        </p:nvSpPr>
        <p:spPr/>
        <p:txBody>
          <a:bodyPr/>
          <a:lstStyle/>
          <a:p>
            <a:r>
              <a:rPr kumimoji="1" lang="en-US" altLang="ja-JP" dirty="0"/>
              <a:t>Create A Dashboard</a:t>
            </a:r>
            <a:endParaRPr kumimoji="1" lang="ja-JP" altLang="en-US" dirty="0"/>
          </a:p>
        </p:txBody>
      </p:sp>
      <p:pic>
        <p:nvPicPr>
          <p:cNvPr id="4" name="Picture 3">
            <a:extLst>
              <a:ext uri="{FF2B5EF4-FFF2-40B4-BE49-F238E27FC236}">
                <a16:creationId xmlns:a16="http://schemas.microsoft.com/office/drawing/2014/main" id="{2832A62D-0577-4E13-A8C6-0401A51F2DC9}"/>
              </a:ext>
            </a:extLst>
          </p:cNvPr>
          <p:cNvPicPr>
            <a:picLocks noChangeAspect="1"/>
          </p:cNvPicPr>
          <p:nvPr/>
        </p:nvPicPr>
        <p:blipFill>
          <a:blip r:embed="rId2"/>
          <a:stretch>
            <a:fillRect/>
          </a:stretch>
        </p:blipFill>
        <p:spPr>
          <a:xfrm>
            <a:off x="1645868" y="1082039"/>
            <a:ext cx="8256668" cy="5591393"/>
          </a:xfrm>
          <a:prstGeom prst="rect">
            <a:avLst/>
          </a:prstGeom>
        </p:spPr>
      </p:pic>
    </p:spTree>
    <p:extLst>
      <p:ext uri="{BB962C8B-B14F-4D97-AF65-F5344CB8AC3E}">
        <p14:creationId xmlns:p14="http://schemas.microsoft.com/office/powerpoint/2010/main" val="241774301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68B0-4307-4415-8532-A6BFB43025FE}"/>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165927601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60C8-DAFF-461C-8B56-81B66B9709FD}"/>
              </a:ext>
            </a:extLst>
          </p:cNvPr>
          <p:cNvSpPr>
            <a:spLocks noGrp="1"/>
          </p:cNvSpPr>
          <p:nvPr>
            <p:ph type="title"/>
          </p:nvPr>
        </p:nvSpPr>
        <p:spPr/>
        <p:txBody>
          <a:bodyPr/>
          <a:lstStyle/>
          <a:p>
            <a:r>
              <a:rPr lang="en-US" altLang="ja-JP" dirty="0"/>
              <a:t>Create a </a:t>
            </a:r>
            <a:r>
              <a:rPr kumimoji="1" lang="en-US" altLang="ja-JP" dirty="0"/>
              <a:t>default view -- Overview </a:t>
            </a:r>
            <a:endParaRPr kumimoji="1" lang="ja-JP" altLang="en-US" dirty="0"/>
          </a:p>
        </p:txBody>
      </p:sp>
      <p:pic>
        <p:nvPicPr>
          <p:cNvPr id="4" name="Picture 3">
            <a:extLst>
              <a:ext uri="{FF2B5EF4-FFF2-40B4-BE49-F238E27FC236}">
                <a16:creationId xmlns:a16="http://schemas.microsoft.com/office/drawing/2014/main" id="{C21F4DAF-431E-4324-B2DE-8AC0443EDA1C}"/>
              </a:ext>
            </a:extLst>
          </p:cNvPr>
          <p:cNvPicPr>
            <a:picLocks noChangeAspect="1"/>
          </p:cNvPicPr>
          <p:nvPr/>
        </p:nvPicPr>
        <p:blipFill>
          <a:blip r:embed="rId2"/>
          <a:stretch>
            <a:fillRect/>
          </a:stretch>
        </p:blipFill>
        <p:spPr>
          <a:xfrm>
            <a:off x="588263" y="1361440"/>
            <a:ext cx="1778589" cy="3322320"/>
          </a:xfrm>
          <a:prstGeom prst="rect">
            <a:avLst/>
          </a:prstGeom>
        </p:spPr>
      </p:pic>
      <p:sp>
        <p:nvSpPr>
          <p:cNvPr id="5" name="Rectangle 4">
            <a:extLst>
              <a:ext uri="{FF2B5EF4-FFF2-40B4-BE49-F238E27FC236}">
                <a16:creationId xmlns:a16="http://schemas.microsoft.com/office/drawing/2014/main" id="{81F06BA1-B62C-4D02-8572-B71F1BC8C2E9}"/>
              </a:ext>
            </a:extLst>
          </p:cNvPr>
          <p:cNvSpPr/>
          <p:nvPr/>
        </p:nvSpPr>
        <p:spPr bwMode="auto">
          <a:xfrm>
            <a:off x="981243" y="4145280"/>
            <a:ext cx="1056640" cy="26416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DEBD154A-209C-4D56-9039-926DADDC02E5}"/>
              </a:ext>
            </a:extLst>
          </p:cNvPr>
          <p:cNvPicPr>
            <a:picLocks noChangeAspect="1"/>
          </p:cNvPicPr>
          <p:nvPr/>
        </p:nvPicPr>
        <p:blipFill>
          <a:blip r:embed="rId3"/>
          <a:stretch>
            <a:fillRect/>
          </a:stretch>
        </p:blipFill>
        <p:spPr>
          <a:xfrm>
            <a:off x="2743199" y="1290320"/>
            <a:ext cx="8442461" cy="4797249"/>
          </a:xfrm>
          <a:prstGeom prst="rect">
            <a:avLst/>
          </a:prstGeom>
        </p:spPr>
      </p:pic>
    </p:spTree>
    <p:extLst>
      <p:ext uri="{BB962C8B-B14F-4D97-AF65-F5344CB8AC3E}">
        <p14:creationId xmlns:p14="http://schemas.microsoft.com/office/powerpoint/2010/main" val="198443163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70A3-A2C8-4DEC-9641-A3986C059B8E}"/>
              </a:ext>
            </a:extLst>
          </p:cNvPr>
          <p:cNvSpPr>
            <a:spLocks noGrp="1"/>
          </p:cNvSpPr>
          <p:nvPr>
            <p:ph type="title"/>
          </p:nvPr>
        </p:nvSpPr>
        <p:spPr/>
        <p:txBody>
          <a:bodyPr/>
          <a:lstStyle/>
          <a:p>
            <a:r>
              <a:rPr lang="en-US" altLang="ja-JP" dirty="0"/>
              <a:t>Create a </a:t>
            </a:r>
            <a:r>
              <a:rPr kumimoji="1" lang="en-US" altLang="ja-JP" dirty="0"/>
              <a:t>default view – About  </a:t>
            </a:r>
            <a:endParaRPr kumimoji="1" lang="ja-JP" altLang="en-US" dirty="0"/>
          </a:p>
        </p:txBody>
      </p:sp>
      <p:pic>
        <p:nvPicPr>
          <p:cNvPr id="4" name="Picture 3">
            <a:extLst>
              <a:ext uri="{FF2B5EF4-FFF2-40B4-BE49-F238E27FC236}">
                <a16:creationId xmlns:a16="http://schemas.microsoft.com/office/drawing/2014/main" id="{3171DB70-6A7E-44D1-B0CA-8A4A522CAB24}"/>
              </a:ext>
            </a:extLst>
          </p:cNvPr>
          <p:cNvPicPr>
            <a:picLocks noChangeAspect="1"/>
          </p:cNvPicPr>
          <p:nvPr/>
        </p:nvPicPr>
        <p:blipFill>
          <a:blip r:embed="rId2"/>
          <a:stretch>
            <a:fillRect/>
          </a:stretch>
        </p:blipFill>
        <p:spPr>
          <a:xfrm>
            <a:off x="389340" y="1290320"/>
            <a:ext cx="1778589" cy="3322320"/>
          </a:xfrm>
          <a:prstGeom prst="rect">
            <a:avLst/>
          </a:prstGeom>
        </p:spPr>
      </p:pic>
      <p:sp>
        <p:nvSpPr>
          <p:cNvPr id="6" name="Rectangle 5">
            <a:extLst>
              <a:ext uri="{FF2B5EF4-FFF2-40B4-BE49-F238E27FC236}">
                <a16:creationId xmlns:a16="http://schemas.microsoft.com/office/drawing/2014/main" id="{0D244A4B-4309-4DB5-92B0-AA7C516CFC71}"/>
              </a:ext>
            </a:extLst>
          </p:cNvPr>
          <p:cNvSpPr/>
          <p:nvPr/>
        </p:nvSpPr>
        <p:spPr bwMode="auto">
          <a:xfrm>
            <a:off x="701040" y="4330763"/>
            <a:ext cx="1056640" cy="21831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112BF75B-5EAE-4CB0-8E7F-7226B17E21A9}"/>
              </a:ext>
            </a:extLst>
          </p:cNvPr>
          <p:cNvPicPr>
            <a:picLocks noChangeAspect="1"/>
          </p:cNvPicPr>
          <p:nvPr/>
        </p:nvPicPr>
        <p:blipFill>
          <a:blip r:embed="rId3"/>
          <a:stretch>
            <a:fillRect/>
          </a:stretch>
        </p:blipFill>
        <p:spPr>
          <a:xfrm>
            <a:off x="2692400" y="1244126"/>
            <a:ext cx="8597047" cy="5044636"/>
          </a:xfrm>
          <a:prstGeom prst="rect">
            <a:avLst/>
          </a:prstGeom>
        </p:spPr>
      </p:pic>
    </p:spTree>
    <p:extLst>
      <p:ext uri="{BB962C8B-B14F-4D97-AF65-F5344CB8AC3E}">
        <p14:creationId xmlns:p14="http://schemas.microsoft.com/office/powerpoint/2010/main" val="280272939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15D21-AD76-4742-A85E-C0526F989821}"/>
              </a:ext>
            </a:extLst>
          </p:cNvPr>
          <p:cNvSpPr>
            <a:spLocks noGrp="1"/>
          </p:cNvSpPr>
          <p:nvPr>
            <p:ph type="title"/>
          </p:nvPr>
        </p:nvSpPr>
        <p:spPr/>
        <p:txBody>
          <a:bodyPr/>
          <a:lstStyle/>
          <a:p>
            <a:r>
              <a:rPr kumimoji="1" lang="en-US" altLang="ja-JP" dirty="0"/>
              <a:t>Azure </a:t>
            </a:r>
            <a:r>
              <a:rPr kumimoji="1" lang="en-US" altLang="ja-JP" dirty="0" err="1"/>
              <a:t>IoTCentral</a:t>
            </a:r>
            <a:r>
              <a:rPr kumimoji="1" lang="en-US" altLang="ja-JP" dirty="0"/>
              <a:t> SDK for Python</a:t>
            </a:r>
            <a:endParaRPr kumimoji="1" lang="ja-JP" altLang="en-US" dirty="0"/>
          </a:p>
        </p:txBody>
      </p:sp>
      <p:sp>
        <p:nvSpPr>
          <p:cNvPr id="3" name="TextBox 2">
            <a:extLst>
              <a:ext uri="{FF2B5EF4-FFF2-40B4-BE49-F238E27FC236}">
                <a16:creationId xmlns:a16="http://schemas.microsoft.com/office/drawing/2014/main" id="{7137172D-72E0-4DC9-8A20-0DD7A6781FDB}"/>
              </a:ext>
            </a:extLst>
          </p:cNvPr>
          <p:cNvSpPr txBox="1"/>
          <p:nvPr/>
        </p:nvSpPr>
        <p:spPr>
          <a:xfrm>
            <a:off x="631232" y="1598725"/>
            <a:ext cx="6094034" cy="225121"/>
          </a:xfrm>
          <a:prstGeom prst="rect">
            <a:avLst/>
          </a:prstGeom>
          <a:noFill/>
        </p:spPr>
        <p:txBody>
          <a:bodyPr wrap="square" lIns="18000" tIns="18000" rIns="18000" bIns="18000" rtlCol="0">
            <a:spAutoFit/>
          </a:bodyPr>
          <a:lstStyle/>
          <a:p>
            <a:pPr algn="l">
              <a:lnSpc>
                <a:spcPts val="1400"/>
              </a:lnSpc>
            </a:pPr>
            <a:r>
              <a:rPr kumimoji="1" lang="en-US" altLang="ja-JP" sz="1600">
                <a:latin typeface="Calibri" panose="020F0502020204030204" pitchFamily="34" charset="0"/>
                <a:cs typeface="Calibri" panose="020F0502020204030204" pitchFamily="34" charset="0"/>
              </a:rPr>
              <a:t>https://github.com/iot-for-all/iotc-python-client</a:t>
            </a:r>
            <a:endParaRPr kumimoji="1" lang="ja-JP"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33998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13343C-A333-451E-BA50-FF37842F9378}"/>
              </a:ext>
            </a:extLst>
          </p:cNvPr>
          <p:cNvSpPr>
            <a:spLocks noGrp="1"/>
          </p:cNvSpPr>
          <p:nvPr>
            <p:ph type="title"/>
          </p:nvPr>
        </p:nvSpPr>
        <p:spPr/>
        <p:txBody>
          <a:bodyPr/>
          <a:lstStyle/>
          <a:p>
            <a:r>
              <a:rPr lang="en-US" altLang="ja-JP" dirty="0"/>
              <a:t>Plug and Play Development on Device side</a:t>
            </a:r>
            <a:endParaRPr lang="ja-JP" altLang="en-US" dirty="0"/>
          </a:p>
        </p:txBody>
      </p:sp>
      <p:sp>
        <p:nvSpPr>
          <p:cNvPr id="6" name="Text Placeholder 5">
            <a:extLst>
              <a:ext uri="{FF2B5EF4-FFF2-40B4-BE49-F238E27FC236}">
                <a16:creationId xmlns:a16="http://schemas.microsoft.com/office/drawing/2014/main" id="{B6CDA3FE-47DD-4199-BE49-59A5B882AC6A}"/>
              </a:ext>
            </a:extLst>
          </p:cNvPr>
          <p:cNvSpPr>
            <a:spLocks noGrp="1"/>
          </p:cNvSpPr>
          <p:nvPr>
            <p:ph type="body" sz="quarter" idx="12"/>
          </p:nvPr>
        </p:nvSpPr>
        <p:spPr>
          <a:xfrm>
            <a:off x="584200" y="3962400"/>
            <a:ext cx="10693400" cy="492443"/>
          </a:xfrm>
        </p:spPr>
        <p:txBody>
          <a:bodyPr/>
          <a:lstStyle/>
          <a:p>
            <a:r>
              <a:rPr lang="en-US" altLang="ja-JP" sz="1600">
                <a:latin typeface="Calibri" panose="020F0502020204030204" pitchFamily="34" charset="0"/>
                <a:cs typeface="Calibri" panose="020F0502020204030204" pitchFamily="34" charset="0"/>
              </a:rPr>
              <a:t>https://docs.microsoft.com/en-us/azure/iot-develop/concepts-developer-guide-device?pivots=programming-language-python</a:t>
            </a:r>
            <a:endParaRPr lang="ja-JP"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573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1">
      <a:dk1>
        <a:srgbClr val="000000"/>
      </a:dk1>
      <a:lt1>
        <a:srgbClr val="FFFFFF"/>
      </a:lt1>
      <a:dk2>
        <a:srgbClr val="6A2828"/>
      </a:dk2>
      <a:lt2>
        <a:srgbClr val="E6E6E6"/>
      </a:lt2>
      <a:accent1>
        <a:srgbClr val="D73A00"/>
      </a:accent1>
      <a:accent2>
        <a:srgbClr val="6A2828"/>
      </a:accent2>
      <a:accent3>
        <a:srgbClr val="FF9248"/>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kumimoji="1" sz="1600" dirty="0" err="1" smtClean="0">
            <a:latin typeface="Calibri" panose="020F0502020204030204" pitchFamily="34" charset="0"/>
            <a:cs typeface="Calibri" panose="020F0502020204030204" pitchFamily="34" charset="0"/>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orange.potx" id="{E2C5C4BA-D9BB-4C29-B371-1302107EFE19}" vid="{792F3645-D986-4343-9C44-94BF0CFA2125}"/>
    </a:ext>
  </a:extLst>
</a:theme>
</file>

<file path=ppt/theme/theme2.xml><?xml version="1.0" encoding="utf-8"?>
<a:theme xmlns:a="http://schemas.openxmlformats.org/drawingml/2006/main" name="1_White Template">
  <a:themeElements>
    <a:clrScheme name="TS_20_Purple on White">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ts val="1600"/>
          </a:lnSpc>
          <a:defRPr kumimoji="1" sz="1600" dirty="0" smtClean="0">
            <a:latin typeface="Calibri" panose="020F0502020204030204" pitchFamily="34" charset="0"/>
            <a:cs typeface="Calibri" panose="020F0502020204030204" pitchFamily="34" charset="0"/>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PURPLE Accent_10-20.potx" id="{23053EB3-121D-4F29-BEF8-FB18E12DA2AF}" vid="{2A7D0275-D35C-43EF-93DA-9908914F1801}"/>
    </a:ext>
  </a:extLst>
</a:theme>
</file>

<file path=ppt/theme/theme3.xml><?xml version="1.0" encoding="utf-8"?>
<a:theme xmlns:a="http://schemas.openxmlformats.org/drawingml/2006/main" name="2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 tIns="18000" rIns="18000" bIns="18000" rtlCol="0">
        <a:spAutoFit/>
      </a:bodyPr>
      <a:lstStyle>
        <a:defPPr algn="l">
          <a:lnSpc>
            <a:spcPts val="1400"/>
          </a:lnSpc>
          <a:defRPr kumimoji="1" sz="1600" smtClean="0">
            <a:latin typeface="Calibri" panose="020F0502020204030204" pitchFamily="34" charset="0"/>
            <a:cs typeface="Calibri" panose="020F0502020204030204" pitchFamily="34" charset="0"/>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TEAL Accent.potx" id="{17205825-D949-4BEC-90F3-9172E4D91C4B}" vid="{B932CA29-91F5-479A-B6F7-B1C1DB40797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Microsoft_brand_template_orange</Template>
  <TotalTime>12390</TotalTime>
  <Words>6024</Words>
  <Application>Microsoft Office PowerPoint</Application>
  <PresentationFormat>Widescreen</PresentationFormat>
  <Paragraphs>837</Paragraphs>
  <Slides>89</Slides>
  <Notes>3</Notes>
  <HiddenSlides>3</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89</vt:i4>
      </vt:variant>
    </vt:vector>
  </HeadingPairs>
  <TitlesOfParts>
    <vt:vector size="101" baseType="lpstr">
      <vt:lpstr>SFMono-Regular</vt:lpstr>
      <vt:lpstr>ui-monospace</vt:lpstr>
      <vt:lpstr>游ゴシック</vt:lpstr>
      <vt:lpstr>Arial</vt:lpstr>
      <vt:lpstr>Calibri</vt:lpstr>
      <vt:lpstr>Consolas</vt:lpstr>
      <vt:lpstr>Segoe UI</vt:lpstr>
      <vt:lpstr>Segoe UI Semibold</vt:lpstr>
      <vt:lpstr>Wingdings</vt:lpstr>
      <vt:lpstr>White Template</vt:lpstr>
      <vt:lpstr>1_White Template</vt:lpstr>
      <vt:lpstr>2_White Template</vt:lpstr>
      <vt:lpstr>Proposal of C-Lang Intelligent Function Unit for Azure IoT</vt:lpstr>
      <vt:lpstr>Drafting Proposal of Demo System </vt:lpstr>
      <vt:lpstr>Ref:  About Azure IoT SDK for Python</vt:lpstr>
      <vt:lpstr>Azure.iot.device Package &amp; Classes</vt:lpstr>
      <vt:lpstr>Device Model</vt:lpstr>
      <vt:lpstr>Skelton of Digital Twin Model  1/3</vt:lpstr>
      <vt:lpstr>Skelton of Digital Twin Model 2/3</vt:lpstr>
      <vt:lpstr>Skelton of Digital Twin Model 3/3</vt:lpstr>
      <vt:lpstr>Plug and Play Development on Device side</vt:lpstr>
      <vt:lpstr>Python Pseudo Code -- Main</vt:lpstr>
      <vt:lpstr>Python Pseudo Code – Helper Module</vt:lpstr>
      <vt:lpstr>Python Pseudo Code – Model ID </vt:lpstr>
      <vt:lpstr>Python Pseudo Code -- Commands</vt:lpstr>
      <vt:lpstr>Defender for IoT </vt:lpstr>
      <vt:lpstr>Defender for IoT – Install microAgent</vt:lpstr>
      <vt:lpstr>Defender for IoT – Register microAgent to IoT Hub</vt:lpstr>
      <vt:lpstr>Set Security Information to Device</vt:lpstr>
      <vt:lpstr>Python Pseudo code -- Send Telemetry</vt:lpstr>
      <vt:lpstr>Pseudo Python Code – Properties (read only)</vt:lpstr>
      <vt:lpstr>Pseudo Python Code – Properties (writable)</vt:lpstr>
      <vt:lpstr>Python Pseudo Code – Properties (subscribe)</vt:lpstr>
      <vt:lpstr>Python Pseudo Code – Commands </vt:lpstr>
      <vt:lpstr>PowerPoint Presentation</vt:lpstr>
      <vt:lpstr>Digital Twin – Demo?  (2nd phase)</vt:lpstr>
      <vt:lpstr>Network Setting</vt:lpstr>
      <vt:lpstr>Debian setting – apt-get package</vt:lpstr>
      <vt:lpstr>Python Install</vt:lpstr>
      <vt:lpstr>Install SIP package </vt:lpstr>
      <vt:lpstr>Shutdown MELIPC </vt:lpstr>
      <vt:lpstr>Date Time Setting</vt:lpstr>
      <vt:lpstr>Trouble Shooting : R08CPU – Error Code : H2200</vt:lpstr>
      <vt:lpstr>Azure IoT SDK for Python –API for Device Provisioning</vt:lpstr>
      <vt:lpstr>DPS example – step-by-step</vt:lpstr>
      <vt:lpstr>DPS example – step-by-step</vt:lpstr>
      <vt:lpstr>DPS example – step-by-step</vt:lpstr>
      <vt:lpstr>DPS example – step-by-step</vt:lpstr>
      <vt:lpstr>DPS example – step-by-step</vt:lpstr>
      <vt:lpstr>DPS example – step-by-step</vt:lpstr>
      <vt:lpstr>Python Programing</vt:lpstr>
      <vt:lpstr>Python Programing</vt:lpstr>
      <vt:lpstr>Python Programing</vt:lpstr>
      <vt:lpstr>Python Programing</vt:lpstr>
      <vt:lpstr>Python Programing</vt:lpstr>
      <vt:lpstr>Modeling DTDLv2 – device information</vt:lpstr>
      <vt:lpstr>Reference :  Device Information Model</vt:lpstr>
      <vt:lpstr>Modeling DTDLv2</vt:lpstr>
      <vt:lpstr>FYI:  How to Create DTDL Model using VS Code…</vt:lpstr>
      <vt:lpstr>Create DTDL Model – iqrconl </vt:lpstr>
      <vt:lpstr>Create DTDL Model – rd55up12v </vt:lpstr>
      <vt:lpstr>Create DTDL Model – rd55up12v </vt:lpstr>
      <vt:lpstr>Coding DTDL model – rd55up12v</vt:lpstr>
      <vt:lpstr>Coding DTDL model – rd55up12v</vt:lpstr>
      <vt:lpstr>Coding DTDL modle – rd55up12v</vt:lpstr>
      <vt:lpstr>Coding DTDL model – iqrcontl </vt:lpstr>
      <vt:lpstr>Coding DTDL model – iqrcontl </vt:lpstr>
      <vt:lpstr>Coding DTDL model – command listener </vt:lpstr>
      <vt:lpstr>Coding DTDL model – command listener </vt:lpstr>
      <vt:lpstr>FYI: Helper method –   create_response_payload_with_status </vt:lpstr>
      <vt:lpstr>Coding DTDL model –handlers for Hello command</vt:lpstr>
      <vt:lpstr>Coding DTDL model – CITL_ToBuf_Single handlers</vt:lpstr>
      <vt:lpstr>Coding DTDL model – iqrcontl </vt:lpstr>
      <vt:lpstr>Programming Guide</vt:lpstr>
      <vt:lpstr>Python Programming – Plug and Play models</vt:lpstr>
      <vt:lpstr>Python Programming – Plug and Play models</vt:lpstr>
      <vt:lpstr>Python Programming – Plug and Play models</vt:lpstr>
      <vt:lpstr>Reference :  pnp_helper.py</vt:lpstr>
      <vt:lpstr>Reference :  pnp_helper.py</vt:lpstr>
      <vt:lpstr>Python Programming – Define Rd55up12v Class</vt:lpstr>
      <vt:lpstr>Python Programing</vt:lpstr>
      <vt:lpstr>Azure IoT Samples for Python</vt:lpstr>
      <vt:lpstr>Plug &amp; Play Sample</vt:lpstr>
      <vt:lpstr>IoT Central Device Registration using X.509</vt:lpstr>
      <vt:lpstr>Connect devices with X.509 certificates -- Python</vt:lpstr>
      <vt:lpstr>Connect devices with X.509 certificates -- Python</vt:lpstr>
      <vt:lpstr>Connect devices with X.509 certificates -- Python</vt:lpstr>
      <vt:lpstr>Connect devices with X.509 certificates -- Python</vt:lpstr>
      <vt:lpstr>Connect devices with X.509 certificates -- Python</vt:lpstr>
      <vt:lpstr>PowerPoint Presentation</vt:lpstr>
      <vt:lpstr>Setting IoT Central</vt:lpstr>
      <vt:lpstr>Import Models: IQ-R Control Device &amp; RD55UP12-V</vt:lpstr>
      <vt:lpstr>Import Models: IQ-R Control Device &amp; RD55UP12-V</vt:lpstr>
      <vt:lpstr>Import Models: IQ-R Control Device &amp; RD55UP12-V</vt:lpstr>
      <vt:lpstr>Create a default view --</vt:lpstr>
      <vt:lpstr>Create a default view --</vt:lpstr>
      <vt:lpstr>Create A Dashboard</vt:lpstr>
      <vt:lpstr>PowerPoint Presentation</vt:lpstr>
      <vt:lpstr>Create a default view -- Overview </vt:lpstr>
      <vt:lpstr>Create a default view – About  </vt:lpstr>
      <vt:lpstr>Azure IoTCentral SDK for Python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C言語インテリ機能ユニットでのAzure連携のご提案</dc:title>
  <dc:subject/>
  <dc:creator>Hisashi Goto</dc:creator>
  <cp:keywords/>
  <dc:description/>
  <cp:lastModifiedBy>Hisashi Goto</cp:lastModifiedBy>
  <cp:revision>103</cp:revision>
  <dcterms:created xsi:type="dcterms:W3CDTF">2021-09-28T05:15:57Z</dcterms:created>
  <dcterms:modified xsi:type="dcterms:W3CDTF">2021-11-29T03:44:36Z</dcterms:modified>
</cp:coreProperties>
</file>